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48" r:id="rId4"/>
  </p:sldMasterIdLst>
  <p:notesMasterIdLst>
    <p:notesMasterId r:id="rId42"/>
  </p:notesMasterIdLst>
  <p:handoutMasterIdLst>
    <p:handoutMasterId r:id="rId43"/>
  </p:handoutMasterIdLst>
  <p:sldIdLst>
    <p:sldId id="307" r:id="rId5"/>
    <p:sldId id="308" r:id="rId6"/>
    <p:sldId id="263" r:id="rId7"/>
    <p:sldId id="271" r:id="rId8"/>
    <p:sldId id="264" r:id="rId9"/>
    <p:sldId id="272" r:id="rId10"/>
    <p:sldId id="273" r:id="rId11"/>
    <p:sldId id="274" r:id="rId12"/>
    <p:sldId id="275" r:id="rId13"/>
    <p:sldId id="278" r:id="rId14"/>
    <p:sldId id="280" r:id="rId15"/>
    <p:sldId id="281" r:id="rId16"/>
    <p:sldId id="288" r:id="rId17"/>
    <p:sldId id="283" r:id="rId18"/>
    <p:sldId id="284" r:id="rId19"/>
    <p:sldId id="286" r:id="rId20"/>
    <p:sldId id="287" r:id="rId21"/>
    <p:sldId id="276" r:id="rId22"/>
    <p:sldId id="277" r:id="rId23"/>
    <p:sldId id="285" r:id="rId24"/>
    <p:sldId id="289" r:id="rId25"/>
    <p:sldId id="291" r:id="rId26"/>
    <p:sldId id="292" r:id="rId27"/>
    <p:sldId id="293" r:id="rId28"/>
    <p:sldId id="294" r:id="rId29"/>
    <p:sldId id="295" r:id="rId30"/>
    <p:sldId id="296" r:id="rId31"/>
    <p:sldId id="297" r:id="rId32"/>
    <p:sldId id="299" r:id="rId33"/>
    <p:sldId id="298" r:id="rId34"/>
    <p:sldId id="300" r:id="rId35"/>
    <p:sldId id="301" r:id="rId36"/>
    <p:sldId id="302" r:id="rId37"/>
    <p:sldId id="303" r:id="rId38"/>
    <p:sldId id="304" r:id="rId39"/>
    <p:sldId id="305" r:id="rId40"/>
    <p:sldId id="306" r:id="rId41"/>
  </p:sldIdLst>
  <p:sldSz cx="12192000" cy="6858000"/>
  <p:notesSz cx="6858000" cy="9144000"/>
  <p:embeddedFontLst>
    <p:embeddedFont>
      <p:font typeface="Meiryo" panose="020B0604030504040204" pitchFamily="34" charset="-128"/>
      <p:regular r:id="rId44"/>
      <p:bold r:id="rId45"/>
      <p:italic r:id="rId46"/>
      <p:boldItalic r:id="rId47"/>
    </p:embeddedFont>
    <p:embeddedFont>
      <p:font typeface="MetricHPE Light" panose="020F0502020204030204" pitchFamily="34" charset="0"/>
      <p:regular r:id="rId48"/>
      <p:bold r:id="rId49"/>
      <p:italic r:id="rId50"/>
      <p:boldItalic r:id="rId51"/>
    </p:embeddedFont>
  </p:embeddedFontLst>
  <p:custDataLst>
    <p:tags r:id="rId5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4" orient="horz" pos="3840">
          <p15:clr>
            <a:srgbClr val="A4A3A4"/>
          </p15:clr>
        </p15:guide>
        <p15:guide id="5" pos="3840">
          <p15:clr>
            <a:srgbClr val="A4A3A4"/>
          </p15:clr>
        </p15:guide>
        <p15:guide id="6" pos="384">
          <p15:clr>
            <a:srgbClr val="A4A3A4"/>
          </p15:clr>
        </p15:guide>
        <p15:guide id="7" pos="7296">
          <p15:clr>
            <a:srgbClr val="A4A3A4"/>
          </p15:clr>
        </p15:guide>
        <p15:guide id="8" orient="horz" pos="9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0F153B-84F5-264B-80A6-CE48F559BB40}" v="22" dt="2020-04-16T02:56:34.907"/>
  </p1510:revLst>
</p1510:revInfo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 autoAdjust="0"/>
    <p:restoredTop sz="96335" autoAdjust="0"/>
  </p:normalViewPr>
  <p:slideViewPr>
    <p:cSldViewPr>
      <p:cViewPr varScale="1">
        <p:scale>
          <a:sx n="279" d="100"/>
          <a:sy n="279" d="100"/>
        </p:scale>
        <p:origin x="1776" y="200"/>
      </p:cViewPr>
      <p:guideLst>
        <p:guide orient="horz" pos="2160"/>
        <p:guide orient="horz" pos="3840"/>
        <p:guide pos="3840"/>
        <p:guide pos="384"/>
        <p:guide pos="7296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font" Target="fonts/font2.fntdata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handoutMaster" Target="handoutMasters/handoutMaster1.xml"/><Relationship Id="rId48" Type="http://schemas.openxmlformats.org/officeDocument/2006/relationships/font" Target="fonts/font5.fntdata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font" Target="fonts/font8.fntdata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3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6.fntdata"/><Relationship Id="rId57" Type="http://schemas.microsoft.com/office/2015/10/relationships/revisionInfo" Target="revisionInfo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font" Target="fonts/font1.fntdata"/><Relationship Id="rId52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A61830-C416-483F-955E-54203C65B711}" type="datetimeFigureOut">
              <a:rPr lang="en-US">
                <a:latin typeface="Arial" panose="020B0604020202020204" pitchFamily="34" charset="0"/>
              </a:rPr>
              <a:t>9/15/23</a:t>
            </a:fld>
            <a:endParaRPr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F31B20-3646-4475-8BC4-560CAF715D08}" type="slidenum">
              <a:rPr>
                <a:latin typeface="Arial" panose="020B0604020202020204" pitchFamily="34" charset="0"/>
              </a:rPr>
              <a:t>‹#›</a:t>
            </a:fld>
            <a:endParaRPr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244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381000"/>
            <a:ext cx="4572001" cy="25733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3124200"/>
            <a:ext cx="6096000" cy="5334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1000" y="8686800"/>
            <a:ext cx="4876800" cy="227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867400" y="8686800"/>
            <a:ext cx="609600" cy="22701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latin typeface="Arial" panose="020B0604020202020204" pitchFamily="34" charset="0"/>
              </a:defRPr>
            </a:lvl1pPr>
          </a:lstStyle>
          <a:p>
            <a:fld id="{5BFEAE42-E3FE-4405-B7FC-4425D05B92A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363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45720" indent="-36576" algn="l" defTabSz="914400" rtl="0" eaLnBrk="1" latinLnBrk="0" hangingPunct="1">
      <a:spcBef>
        <a:spcPts val="600"/>
      </a:spcBef>
      <a:buSzPct val="25000"/>
      <a:buFont typeface="MetricHPE Light" panose="020B0303030202060203" pitchFamily="34" charset="0"/>
      <a:buChar char=" "/>
      <a:defRPr sz="11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228600" indent="-137160" algn="l" defTabSz="914400" rtl="0" eaLnBrk="1" latinLnBrk="0" hangingPunct="1">
      <a:spcBef>
        <a:spcPts val="600"/>
      </a:spcBef>
      <a:buFont typeface="MetricHPE Light" panose="020B0303030202060203" pitchFamily="34" charset="0"/>
      <a:buChar char="–"/>
      <a:defRPr sz="105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65760" indent="-109728" algn="l" defTabSz="914400" rtl="0" eaLnBrk="1" latinLnBrk="0" hangingPunct="1">
      <a:spcBef>
        <a:spcPts val="600"/>
      </a:spcBef>
      <a:buFont typeface="MetricHPE Light" panose="020B0303030202060203" pitchFamily="34" charset="0"/>
      <a:buChar char="–"/>
      <a:defRPr sz="10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548640" indent="-109728" algn="l" defTabSz="914400" rtl="0" eaLnBrk="1" latinLnBrk="0" hangingPunct="1">
      <a:spcBef>
        <a:spcPts val="600"/>
      </a:spcBef>
      <a:buFont typeface="MetricHPE Light" panose="020B0303030202060203" pitchFamily="34" charset="0"/>
      <a:buChar char="–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731520" indent="-109728" algn="l" defTabSz="914400" rtl="0" eaLnBrk="1" latinLnBrk="0" hangingPunct="1">
      <a:spcBef>
        <a:spcPts val="600"/>
      </a:spcBef>
      <a:buFont typeface="MetricHPE Light" panose="020B0303030202060203" pitchFamily="34" charset="0"/>
      <a:buChar char="–"/>
      <a:defRPr sz="8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1847528" y="387449"/>
            <a:ext cx="9963472" cy="427036"/>
          </a:xfrm>
          <a:prstGeom prst="rect">
            <a:avLst/>
          </a:prstGeom>
        </p:spPr>
        <p:txBody>
          <a:bodyPr/>
          <a:lstStyle>
            <a:lvl1pPr>
              <a:defRPr sz="2400" b="1" cap="none" baseline="0">
                <a:latin typeface="+mj-lt"/>
              </a:defRPr>
            </a:lvl1pPr>
          </a:lstStyle>
          <a:p>
            <a:r>
              <a:rPr lang="en-US" dirty="0"/>
              <a:t>Click to add one-line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385100" y="843885"/>
            <a:ext cx="685711" cy="54864"/>
          </a:xfrm>
          <a:prstGeom prst="rect">
            <a:avLst/>
          </a:prstGeom>
          <a:solidFill>
            <a:srgbClr val="01A98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088421"/>
            <a:endParaRPr lang="en-US" sz="2150" dirty="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00" y="6246014"/>
            <a:ext cx="954000" cy="27432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Confidential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</a:defRPr>
            </a:lvl1pPr>
          </a:lstStyle>
          <a:p>
            <a:pPr defTabSz="1088421">
              <a:buFontTx/>
              <a:buBlip>
                <a:blip r:embed="rId3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3"/>
                </a:buBlip>
              </a:pPr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340118B4-F78C-0347-A6D4-B08458D00248}"/>
              </a:ext>
            </a:extLst>
          </p:cNvPr>
          <p:cNvSpPr txBox="1">
            <a:spLocks/>
          </p:cNvSpPr>
          <p:nvPr userDrawn="1"/>
        </p:nvSpPr>
        <p:spPr>
          <a:xfrm>
            <a:off x="407368" y="387352"/>
            <a:ext cx="720080" cy="42703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400" b="1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dirty="0"/>
              <a:t>Fig.</a:t>
            </a:r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21C25123-F8DC-824F-99AB-4A1CEFC403C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127448" y="387350"/>
            <a:ext cx="720080" cy="427038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400" b="1"/>
            </a:lvl1pPr>
          </a:lstStyle>
          <a:p>
            <a:pPr lvl="0"/>
            <a:r>
              <a:rPr kumimoji="1" lang="en-US" altLang="ja-JP" dirty="0"/>
              <a:t>000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4979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2856" y="6301811"/>
            <a:ext cx="68434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205699" indent="-205699" algn="l">
              <a:lnSpc>
                <a:spcPct val="90000"/>
              </a:lnSpc>
              <a:buSzPct val="120000"/>
              <a:buFontTx/>
              <a:buBlip>
                <a:blip r:embed="rId3"/>
              </a:buBlip>
              <a:defRPr sz="2000" kern="1200" cap="all" normalizeH="0" baseline="10000">
                <a:solidFill>
                  <a:schemeClr val="bg2"/>
                </a:solidFill>
                <a:latin typeface="Arial" panose="020B0604020202020204" pitchFamily="34" charset="0"/>
              </a:defRPr>
            </a:lvl1pPr>
          </a:lstStyle>
          <a:p>
            <a:pPr defTabSz="1088421">
              <a:buFontTx/>
              <a:buBlip>
                <a:blip r:embed="rId4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4"/>
                </a:buBlip>
              </a:pPr>
              <a:t>‹#›</a:t>
            </a:fld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8056" y="6336077"/>
            <a:ext cx="4114800" cy="22071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lnSpc>
                <a:spcPct val="90000"/>
              </a:lnSpc>
              <a:defRPr sz="1200" cap="all" baseline="0">
                <a:solidFill>
                  <a:schemeClr val="bg2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Confidential</a:t>
            </a:r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5657D71E-1672-F340-A3CF-D0B135BA12C7}"/>
              </a:ext>
            </a:extLst>
          </p:cNvPr>
          <p:cNvSpPr txBox="1">
            <a:spLocks/>
          </p:cNvSpPr>
          <p:nvPr userDrawn="1"/>
        </p:nvSpPr>
        <p:spPr>
          <a:xfrm>
            <a:off x="983432" y="393184"/>
            <a:ext cx="602431" cy="40136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800" b="1" kern="1200" cap="none" baseline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algn="r"/>
            <a:endParaRPr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83658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2400" b="1" kern="1200" cap="none" baseline="0">
          <a:solidFill>
            <a:schemeClr val="tx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400"/>
        </a:spcBef>
        <a:buClr>
          <a:schemeClr val="tx1"/>
        </a:buClr>
        <a:buFont typeface="MetricHPE Light" panose="020B0303030202060203" pitchFamily="34" charset="0"/>
        <a:buChar char="•"/>
        <a:defRPr kumimoji="1" sz="20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400"/>
        </a:spcBef>
        <a:buClr>
          <a:schemeClr val="tx1"/>
        </a:buClr>
        <a:buSzPct val="90000"/>
        <a:buFont typeface="MetricHPE Light" panose="020B0303030202060203" pitchFamily="34" charset="0"/>
        <a:buChar char="•"/>
        <a:defRPr kumimoji="1"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548640" indent="-137160" algn="l" defTabSz="914400" rtl="0" eaLnBrk="1" latinLnBrk="0" hangingPunct="1">
        <a:lnSpc>
          <a:spcPct val="90000"/>
        </a:lnSpc>
        <a:spcBef>
          <a:spcPts val="400"/>
        </a:spcBef>
        <a:buClr>
          <a:schemeClr val="tx1"/>
        </a:buClr>
        <a:buFont typeface="MetricHPE Light" panose="020B0303030202060203" pitchFamily="34" charset="0"/>
        <a:buChar char="–"/>
        <a:defRPr kumimoji="1" sz="16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731520" indent="-137160" algn="l" defTabSz="914400" rtl="0" eaLnBrk="1" latinLnBrk="0" hangingPunct="1">
        <a:lnSpc>
          <a:spcPct val="90000"/>
        </a:lnSpc>
        <a:spcBef>
          <a:spcPts val="400"/>
        </a:spcBef>
        <a:buClr>
          <a:schemeClr val="tx1"/>
        </a:buClr>
        <a:buFont typeface="MetricHPE Light" panose="020B0303030202060203" pitchFamily="34" charset="0"/>
        <a:buChar char="–"/>
        <a:defRPr kumimoji="1"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868680" indent="-137160" algn="l" defTabSz="914400" rtl="0" eaLnBrk="1" latinLnBrk="0" hangingPunct="1">
        <a:lnSpc>
          <a:spcPct val="90000"/>
        </a:lnSpc>
        <a:spcBef>
          <a:spcPts val="400"/>
        </a:spcBef>
        <a:buClr>
          <a:schemeClr val="tx1"/>
        </a:buClr>
        <a:buFont typeface="MetricHPE Light" panose="020B0303030202060203" pitchFamily="34" charset="0"/>
        <a:buChar char="–"/>
        <a:defRPr kumimoji="1" sz="14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105156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MetricHPE Light" panose="020B0303030202060203" pitchFamily="34" charset="0"/>
        <a:buChar char="–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MetricHPE Light" panose="020B0303030202060203" pitchFamily="34" charset="0"/>
        <a:buChar char="–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MetricHPE Light" panose="020B0303030202060203" pitchFamily="34" charset="0"/>
        <a:buChar char="–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13716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Font typeface="MetricHPE Light" panose="020B0303030202060203" pitchFamily="34" charset="0"/>
        <a:buChar char="–"/>
        <a:defRPr kumimoji="1"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240" userDrawn="1">
          <p15:clr>
            <a:srgbClr val="F26B43"/>
          </p15:clr>
        </p15:guide>
        <p15:guide id="4" pos="7440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3840">
          <p15:clr>
            <a:srgbClr val="F26B43"/>
          </p15:clr>
        </p15:guide>
        <p15:guide id="7" orient="horz" pos="1440" userDrawn="1">
          <p15:clr>
            <a:srgbClr val="F26B43"/>
          </p15:clr>
        </p15:guide>
        <p15:guide id="8" orient="horz" pos="2880" userDrawn="1">
          <p15:clr>
            <a:srgbClr val="F26B43"/>
          </p15:clr>
        </p15:guide>
        <p15:guide id="9" pos="2568" userDrawn="1">
          <p15:clr>
            <a:srgbClr val="F26B43"/>
          </p15:clr>
        </p15:guide>
        <p15:guide id="10" pos="5112" userDrawn="1">
          <p15:clr>
            <a:srgbClr val="F26B43"/>
          </p15:clr>
        </p15:guide>
        <p15:guide id="11" orient="horz" pos="410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6DA7B7-17E6-894D-A4A2-BD3A1AB6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OAI5G</a:t>
            </a:r>
            <a:endParaRPr kumimoji="1" lang="ja-JP" altLang="en-US" sz="240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548801C-B1FB-A14A-AB7A-F0752DDF4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A8995D4-445E-904E-B011-823816F659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</a:t>
            </a:fld>
            <a:endParaRPr lang="en-US" dirty="0"/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6839A36D-DC09-5444-885D-B214E2041D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/>
              <a:t>002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AA6C4C6-3680-6041-8999-B901D1A0A6C3}"/>
              </a:ext>
            </a:extLst>
          </p:cNvPr>
          <p:cNvSpPr/>
          <p:nvPr/>
        </p:nvSpPr>
        <p:spPr bwMode="ltGray">
          <a:xfrm>
            <a:off x="456760" y="4042899"/>
            <a:ext cx="606428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NR-UE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EC41C7D-2BE7-8642-A561-056BA867DAC8}"/>
              </a:ext>
            </a:extLst>
          </p:cNvPr>
          <p:cNvSpPr/>
          <p:nvPr/>
        </p:nvSpPr>
        <p:spPr bwMode="ltGray">
          <a:xfrm>
            <a:off x="1927102" y="4042899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gNB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1A45F8D4-88AB-604F-AC11-8289F4E0E7E5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063188" y="4222919"/>
            <a:ext cx="86391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26AF153-08EB-1D41-8FEC-AE72D5600889}"/>
              </a:ext>
            </a:extLst>
          </p:cNvPr>
          <p:cNvSpPr/>
          <p:nvPr/>
        </p:nvSpPr>
        <p:spPr bwMode="ltGray">
          <a:xfrm>
            <a:off x="1926912" y="3073619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C688B547-7EC0-554B-AAAF-94DF8EE0D417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2286952" y="3433659"/>
            <a:ext cx="190" cy="60924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FD8E600-FC86-7E43-8A74-1182F9264CC7}"/>
              </a:ext>
            </a:extLst>
          </p:cNvPr>
          <p:cNvCxnSpPr>
            <a:cxnSpLocks/>
            <a:stCxn id="5" idx="3"/>
            <a:endCxn id="8" idx="2"/>
          </p:cNvCxnSpPr>
          <p:nvPr/>
        </p:nvCxnSpPr>
        <p:spPr>
          <a:xfrm flipV="1">
            <a:off x="1063188" y="3433659"/>
            <a:ext cx="1223764" cy="7892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7311E82-7A1C-5E4D-99BE-0BCC8DC34209}"/>
              </a:ext>
            </a:extLst>
          </p:cNvPr>
          <p:cNvSpPr/>
          <p:nvPr/>
        </p:nvSpPr>
        <p:spPr bwMode="ltGray">
          <a:xfrm>
            <a:off x="1198550" y="356741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DA27FDF-A214-3B46-9CE2-88CBF5DC3DB3}"/>
              </a:ext>
            </a:extLst>
          </p:cNvPr>
          <p:cNvSpPr/>
          <p:nvPr/>
        </p:nvSpPr>
        <p:spPr bwMode="ltGray">
          <a:xfrm>
            <a:off x="2066127" y="359036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8EBC6F7-21B7-FC48-B88E-4BDC40652B0F}"/>
              </a:ext>
            </a:extLst>
          </p:cNvPr>
          <p:cNvSpPr/>
          <p:nvPr/>
        </p:nvSpPr>
        <p:spPr bwMode="ltGray">
          <a:xfrm>
            <a:off x="4052780" y="4042899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C4DE0C0C-F3FA-2441-9A1D-C160D189B106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2647182" y="4222919"/>
            <a:ext cx="140559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9672463A-8FCF-C443-AE6D-6A9901A058AC}"/>
              </a:ext>
            </a:extLst>
          </p:cNvPr>
          <p:cNvCxnSpPr>
            <a:cxnSpLocks/>
            <a:stCxn id="13" idx="3"/>
            <a:endCxn id="39" idx="2"/>
          </p:cNvCxnSpPr>
          <p:nvPr/>
        </p:nvCxnSpPr>
        <p:spPr>
          <a:xfrm>
            <a:off x="4772860" y="4222919"/>
            <a:ext cx="750407" cy="46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27223375-4667-E24D-AD15-F67870BBA3D6}"/>
              </a:ext>
            </a:extLst>
          </p:cNvPr>
          <p:cNvSpPr/>
          <p:nvPr/>
        </p:nvSpPr>
        <p:spPr bwMode="ltGray">
          <a:xfrm>
            <a:off x="4052780" y="3083134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1AD6519B-4557-EB4E-87F4-80FE0E7BC141}"/>
              </a:ext>
            </a:extLst>
          </p:cNvPr>
          <p:cNvSpPr/>
          <p:nvPr/>
        </p:nvSpPr>
        <p:spPr bwMode="ltGray">
          <a:xfrm>
            <a:off x="3065404" y="419375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DF5744E9-D768-104A-94E6-AA3CF7D07551}"/>
              </a:ext>
            </a:extLst>
          </p:cNvPr>
          <p:cNvCxnSpPr>
            <a:cxnSpLocks/>
            <a:stCxn id="17" idx="2"/>
            <a:endCxn id="13" idx="0"/>
          </p:cNvCxnSpPr>
          <p:nvPr/>
        </p:nvCxnSpPr>
        <p:spPr>
          <a:xfrm>
            <a:off x="4412820" y="3443174"/>
            <a:ext cx="0" cy="59972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3BFD5B8-5D5E-FD48-8531-0FBEFC8649FC}"/>
              </a:ext>
            </a:extLst>
          </p:cNvPr>
          <p:cNvSpPr/>
          <p:nvPr/>
        </p:nvSpPr>
        <p:spPr bwMode="ltGray">
          <a:xfrm>
            <a:off x="4223792" y="361373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E766B3F6-425B-6F42-9C0D-6F77065CEDEF}"/>
              </a:ext>
            </a:extLst>
          </p:cNvPr>
          <p:cNvSpPr/>
          <p:nvPr/>
        </p:nvSpPr>
        <p:spPr bwMode="ltGray">
          <a:xfrm>
            <a:off x="4844868" y="419375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9F146546-378E-3044-AA7D-F581831D3B84}"/>
              </a:ext>
            </a:extLst>
          </p:cNvPr>
          <p:cNvSpPr/>
          <p:nvPr/>
        </p:nvSpPr>
        <p:spPr bwMode="ltGray">
          <a:xfrm>
            <a:off x="1921415" y="2017027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983335A-2284-9348-B8A6-05AE11A3288C}"/>
              </a:ext>
            </a:extLst>
          </p:cNvPr>
          <p:cNvSpPr/>
          <p:nvPr/>
        </p:nvSpPr>
        <p:spPr bwMode="ltGray">
          <a:xfrm>
            <a:off x="3206242" y="2017027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5" name="直線コネクタ 54">
            <a:extLst>
              <a:ext uri="{FF2B5EF4-FFF2-40B4-BE49-F238E27FC236}">
                <a16:creationId xmlns:a16="http://schemas.microsoft.com/office/drawing/2014/main" id="{EF93D77C-2224-074F-8BAD-27AD2218746B}"/>
              </a:ext>
            </a:extLst>
          </p:cNvPr>
          <p:cNvCxnSpPr>
            <a:cxnSpLocks/>
            <a:stCxn id="29" idx="2"/>
            <a:endCxn id="17" idx="0"/>
          </p:cNvCxnSpPr>
          <p:nvPr/>
        </p:nvCxnSpPr>
        <p:spPr>
          <a:xfrm>
            <a:off x="3566282" y="2377067"/>
            <a:ext cx="846538" cy="70606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3CC63E8C-D205-CF46-A6FC-72525731E9C5}"/>
              </a:ext>
            </a:extLst>
          </p:cNvPr>
          <p:cNvSpPr/>
          <p:nvPr/>
        </p:nvSpPr>
        <p:spPr bwMode="ltGray">
          <a:xfrm>
            <a:off x="3827653" y="250999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1" name="直線コネクタ 70">
            <a:extLst>
              <a:ext uri="{FF2B5EF4-FFF2-40B4-BE49-F238E27FC236}">
                <a16:creationId xmlns:a16="http://schemas.microsoft.com/office/drawing/2014/main" id="{FD4B10AB-CA9D-854A-ABFA-A18064B814D6}"/>
              </a:ext>
            </a:extLst>
          </p:cNvPr>
          <p:cNvCxnSpPr>
            <a:cxnSpLocks/>
            <a:stCxn id="8" idx="0"/>
            <a:endCxn id="23" idx="2"/>
          </p:cNvCxnSpPr>
          <p:nvPr/>
        </p:nvCxnSpPr>
        <p:spPr>
          <a:xfrm flipH="1" flipV="1">
            <a:off x="2281455" y="2377067"/>
            <a:ext cx="5497" cy="69655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0B09F3E2-455D-6C44-BB9F-B5DDD06A8EE3}"/>
              </a:ext>
            </a:extLst>
          </p:cNvPr>
          <p:cNvSpPr/>
          <p:nvPr/>
        </p:nvSpPr>
        <p:spPr bwMode="ltGray">
          <a:xfrm>
            <a:off x="1739087" y="255195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7" name="直線コネクタ 76">
            <a:extLst>
              <a:ext uri="{FF2B5EF4-FFF2-40B4-BE49-F238E27FC236}">
                <a16:creationId xmlns:a16="http://schemas.microsoft.com/office/drawing/2014/main" id="{C372FA71-988A-0040-A269-152D67F26D42}"/>
              </a:ext>
            </a:extLst>
          </p:cNvPr>
          <p:cNvCxnSpPr>
            <a:cxnSpLocks/>
            <a:stCxn id="23" idx="3"/>
            <a:endCxn id="29" idx="1"/>
          </p:cNvCxnSpPr>
          <p:nvPr/>
        </p:nvCxnSpPr>
        <p:spPr>
          <a:xfrm>
            <a:off x="2641495" y="2197047"/>
            <a:ext cx="56474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AE98D9FF-3E77-9240-B317-D9030E8D7A84}"/>
              </a:ext>
            </a:extLst>
          </p:cNvPr>
          <p:cNvSpPr/>
          <p:nvPr/>
        </p:nvSpPr>
        <p:spPr bwMode="ltGray">
          <a:xfrm>
            <a:off x="3070335" y="321297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8" name="直線コネクタ 97">
            <a:extLst>
              <a:ext uri="{FF2B5EF4-FFF2-40B4-BE49-F238E27FC236}">
                <a16:creationId xmlns:a16="http://schemas.microsoft.com/office/drawing/2014/main" id="{5092FB91-D876-B942-82D2-CE60B8273AAB}"/>
              </a:ext>
            </a:extLst>
          </p:cNvPr>
          <p:cNvCxnSpPr>
            <a:cxnSpLocks/>
            <a:stCxn id="8" idx="3"/>
            <a:endCxn id="17" idx="1"/>
          </p:cNvCxnSpPr>
          <p:nvPr/>
        </p:nvCxnSpPr>
        <p:spPr>
          <a:xfrm>
            <a:off x="2646992" y="3253639"/>
            <a:ext cx="1405788" cy="9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C8BFE56A-C4E3-1A48-B78F-308456866E8B}"/>
              </a:ext>
            </a:extLst>
          </p:cNvPr>
          <p:cNvSpPr/>
          <p:nvPr/>
        </p:nvSpPr>
        <p:spPr bwMode="ltGray">
          <a:xfrm>
            <a:off x="2577126" y="191683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4" name="直線コネクタ 113">
            <a:extLst>
              <a:ext uri="{FF2B5EF4-FFF2-40B4-BE49-F238E27FC236}">
                <a16:creationId xmlns:a16="http://schemas.microsoft.com/office/drawing/2014/main" id="{8E557586-1CCA-184E-9F79-564F2FCE102A}"/>
              </a:ext>
            </a:extLst>
          </p:cNvPr>
          <p:cNvCxnSpPr>
            <a:cxnSpLocks/>
            <a:stCxn id="8" idx="0"/>
            <a:endCxn id="29" idx="2"/>
          </p:cNvCxnSpPr>
          <p:nvPr/>
        </p:nvCxnSpPr>
        <p:spPr>
          <a:xfrm flipV="1">
            <a:off x="2286952" y="2377067"/>
            <a:ext cx="1279330" cy="69655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id="{8A0FC42E-AA2C-3E47-A451-B2F087DBF68C}"/>
              </a:ext>
            </a:extLst>
          </p:cNvPr>
          <p:cNvSpPr/>
          <p:nvPr/>
        </p:nvSpPr>
        <p:spPr bwMode="ltGray">
          <a:xfrm>
            <a:off x="2438725" y="244830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9" name="雲 38">
            <a:extLst>
              <a:ext uri="{FF2B5EF4-FFF2-40B4-BE49-F238E27FC236}">
                <a16:creationId xmlns:a16="http://schemas.microsoft.com/office/drawing/2014/main" id="{C5CC4C1E-371E-DC48-AC85-21676C53D2EA}"/>
              </a:ext>
            </a:extLst>
          </p:cNvPr>
          <p:cNvSpPr/>
          <p:nvPr/>
        </p:nvSpPr>
        <p:spPr bwMode="ltGray">
          <a:xfrm>
            <a:off x="5519936" y="4047559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DN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4EB285AD-F8CD-3C6D-4E3F-6DF1FF5AA6F4}"/>
              </a:ext>
            </a:extLst>
          </p:cNvPr>
          <p:cNvSpPr/>
          <p:nvPr/>
        </p:nvSpPr>
        <p:spPr bwMode="ltGray">
          <a:xfrm>
            <a:off x="4355456" y="209870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NRF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427B6F90-31ED-EEDA-66C3-D576FD4B5F18}"/>
              </a:ext>
            </a:extLst>
          </p:cNvPr>
          <p:cNvSpPr/>
          <p:nvPr/>
        </p:nvSpPr>
        <p:spPr bwMode="ltGray">
          <a:xfrm>
            <a:off x="2761070" y="4581128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NE view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3" name="雲 82">
            <a:extLst>
              <a:ext uri="{FF2B5EF4-FFF2-40B4-BE49-F238E27FC236}">
                <a16:creationId xmlns:a16="http://schemas.microsoft.com/office/drawing/2014/main" id="{00910D27-2890-BEEB-E500-DE74A8FB2EB0}"/>
              </a:ext>
            </a:extLst>
          </p:cNvPr>
          <p:cNvSpPr/>
          <p:nvPr/>
        </p:nvSpPr>
        <p:spPr bwMode="ltGray">
          <a:xfrm>
            <a:off x="6980232" y="5157192"/>
            <a:ext cx="2270607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bg1">
                    <a:lumMod val="50000"/>
                  </a:schemeClr>
                </a:solidFill>
              </a:rPr>
              <a:t>public_net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4" name="雲 83">
            <a:extLst>
              <a:ext uri="{FF2B5EF4-FFF2-40B4-BE49-F238E27FC236}">
                <a16:creationId xmlns:a16="http://schemas.microsoft.com/office/drawing/2014/main" id="{F4D8D625-5C0F-EA43-145E-7C8D39096C22}"/>
              </a:ext>
            </a:extLst>
          </p:cNvPr>
          <p:cNvSpPr/>
          <p:nvPr/>
        </p:nvSpPr>
        <p:spPr bwMode="ltGray">
          <a:xfrm>
            <a:off x="9393885" y="5108168"/>
            <a:ext cx="2270607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bg1">
                    <a:lumMod val="50000"/>
                  </a:schemeClr>
                </a:solidFill>
              </a:rPr>
              <a:t>traffic_net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042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直線コネクタ 69">
            <a:extLst>
              <a:ext uri="{FF2B5EF4-FFF2-40B4-BE49-F238E27FC236}">
                <a16:creationId xmlns:a16="http://schemas.microsoft.com/office/drawing/2014/main" id="{AD889D09-91ED-D041-8C5A-8918A37CAF73}"/>
              </a:ext>
            </a:extLst>
          </p:cNvPr>
          <p:cNvCxnSpPr>
            <a:cxnSpLocks/>
            <a:stCxn id="67" idx="3"/>
            <a:endCxn id="99" idx="2"/>
          </p:cNvCxnSpPr>
          <p:nvPr/>
        </p:nvCxnSpPr>
        <p:spPr>
          <a:xfrm>
            <a:off x="7651821" y="4255555"/>
            <a:ext cx="2766893" cy="26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CB3F2DB4-3F77-314B-9D06-180A360FB175}"/>
              </a:ext>
            </a:extLst>
          </p:cNvPr>
          <p:cNvCxnSpPr>
            <a:cxnSpLocks/>
          </p:cNvCxnSpPr>
          <p:nvPr/>
        </p:nvCxnSpPr>
        <p:spPr>
          <a:xfrm flipV="1">
            <a:off x="6095297" y="2744819"/>
            <a:ext cx="836132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MNO</a:t>
            </a:r>
            <a:r>
              <a:rPr lang="ja-JP" altLang="en-US"/>
              <a:t>端末ユーザが</a:t>
            </a:r>
            <a:r>
              <a:rPr lang="en-US" altLang="ja-JP" dirty="0"/>
              <a:t>Local 5G</a:t>
            </a:r>
            <a:r>
              <a:rPr lang="ja-JP" altLang="en-US"/>
              <a:t>事業者のネットワークを使う</a:t>
            </a:r>
            <a:br>
              <a:rPr lang="en-US" altLang="ja-JP" dirty="0"/>
            </a:br>
            <a:r>
              <a:rPr lang="ja-JP" altLang="en-US"/>
              <a:t>その</a:t>
            </a:r>
            <a:r>
              <a:rPr lang="en-US" altLang="ja-JP" dirty="0"/>
              <a:t>1: Home Routed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10</a:t>
            </a:fld>
            <a:endParaRPr lang="en-US" dirty="0"/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03EFB3AB-5F0F-944E-8082-2B30EC0274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008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B6BA215-6F1F-714A-B01B-8F36A344FF7F}"/>
              </a:ext>
            </a:extLst>
          </p:cNvPr>
          <p:cNvSpPr/>
          <p:nvPr/>
        </p:nvSpPr>
        <p:spPr bwMode="ltGray">
          <a:xfrm>
            <a:off x="1493939" y="4075535"/>
            <a:ext cx="390462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9E0D5B9-0A5F-3646-88D4-9E1F3ED0E899}"/>
              </a:ext>
            </a:extLst>
          </p:cNvPr>
          <p:cNvSpPr/>
          <p:nvPr/>
        </p:nvSpPr>
        <p:spPr bwMode="ltGray">
          <a:xfrm>
            <a:off x="2783632" y="407707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494277F-041D-7244-A2C6-B96F37B0B12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884401" y="4255555"/>
            <a:ext cx="899231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019C91B-5BFF-B342-A777-D904E80A010A}"/>
              </a:ext>
            </a:extLst>
          </p:cNvPr>
          <p:cNvSpPr/>
          <p:nvPr/>
        </p:nvSpPr>
        <p:spPr bwMode="ltGray">
          <a:xfrm>
            <a:off x="2783632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1D52AF5-3A9A-3D48-B0AF-00337931C531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3143672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7B27496-C000-1C47-AE86-D8468B58B210}"/>
              </a:ext>
            </a:extLst>
          </p:cNvPr>
          <p:cNvCxnSpPr>
            <a:cxnSpLocks/>
            <a:stCxn id="5" idx="3"/>
            <a:endCxn id="8" idx="2"/>
          </p:cNvCxnSpPr>
          <p:nvPr/>
        </p:nvCxnSpPr>
        <p:spPr>
          <a:xfrm flipV="1">
            <a:off x="1884401" y="3447002"/>
            <a:ext cx="1259271" cy="80855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5237A10-9EE9-E04C-8664-17636AB9231E}"/>
              </a:ext>
            </a:extLst>
          </p:cNvPr>
          <p:cNvSpPr/>
          <p:nvPr/>
        </p:nvSpPr>
        <p:spPr bwMode="ltGray">
          <a:xfrm>
            <a:off x="2027548" y="361655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6A09520-C1BA-FD43-9543-E14B677EBC95}"/>
              </a:ext>
            </a:extLst>
          </p:cNvPr>
          <p:cNvSpPr/>
          <p:nvPr/>
        </p:nvSpPr>
        <p:spPr bwMode="ltGray">
          <a:xfrm>
            <a:off x="2963652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02A0367-3896-454D-8B14-9943BABBDCFD}"/>
              </a:ext>
            </a:extLst>
          </p:cNvPr>
          <p:cNvSpPr/>
          <p:nvPr/>
        </p:nvSpPr>
        <p:spPr bwMode="ltGray">
          <a:xfrm>
            <a:off x="4295800" y="407553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9606AA7-ED18-BF42-8073-A0A2237B586E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3503712" y="4255555"/>
            <a:ext cx="79208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780A199F-AF4B-E049-8B50-4B0D2455502A}"/>
              </a:ext>
            </a:extLst>
          </p:cNvPr>
          <p:cNvSpPr/>
          <p:nvPr/>
        </p:nvSpPr>
        <p:spPr bwMode="ltGray">
          <a:xfrm>
            <a:off x="4295800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252CDB34-0541-5745-B5C1-C48F6D8DFB3E}"/>
              </a:ext>
            </a:extLst>
          </p:cNvPr>
          <p:cNvSpPr/>
          <p:nvPr/>
        </p:nvSpPr>
        <p:spPr bwMode="ltGray">
          <a:xfrm>
            <a:off x="3574603" y="423002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935273C4-684F-7F4B-AED0-C391210A8393}"/>
              </a:ext>
            </a:extLst>
          </p:cNvPr>
          <p:cNvCxnSpPr>
            <a:cxnSpLocks/>
          </p:cNvCxnSpPr>
          <p:nvPr/>
        </p:nvCxnSpPr>
        <p:spPr>
          <a:xfrm>
            <a:off x="4655840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EA67341C-7B95-9548-8E4F-1BF1443F87C1}"/>
              </a:ext>
            </a:extLst>
          </p:cNvPr>
          <p:cNvSpPr/>
          <p:nvPr/>
        </p:nvSpPr>
        <p:spPr bwMode="ltGray">
          <a:xfrm>
            <a:off x="4475820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8F7F1EB2-93AE-9843-8F42-737F056E28A2}"/>
              </a:ext>
            </a:extLst>
          </p:cNvPr>
          <p:cNvCxnSpPr>
            <a:cxnSpLocks/>
          </p:cNvCxnSpPr>
          <p:nvPr/>
        </p:nvCxnSpPr>
        <p:spPr>
          <a:xfrm>
            <a:off x="1862998" y="2740663"/>
            <a:ext cx="3565513" cy="8314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3D22ADA3-BC3E-5F4B-B399-12CEF49E9696}"/>
              </a:ext>
            </a:extLst>
          </p:cNvPr>
          <p:cNvSpPr/>
          <p:nvPr/>
        </p:nvSpPr>
        <p:spPr bwMode="ltGray">
          <a:xfrm>
            <a:off x="1884401" y="3086961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BCD3C890-D00B-3844-8C8D-96020011D900}"/>
              </a:ext>
            </a:extLst>
          </p:cNvPr>
          <p:cNvCxnSpPr>
            <a:cxnSpLocks/>
          </p:cNvCxnSpPr>
          <p:nvPr/>
        </p:nvCxnSpPr>
        <p:spPr>
          <a:xfrm flipV="1">
            <a:off x="2247151" y="2750161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34BE4A4-A80E-A848-8C7D-F57C2414A5B3}"/>
              </a:ext>
            </a:extLst>
          </p:cNvPr>
          <p:cNvSpPr/>
          <p:nvPr/>
        </p:nvSpPr>
        <p:spPr bwMode="ltGray">
          <a:xfrm>
            <a:off x="2351584" y="202012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39A4AAF2-18C8-F546-A1C6-D0006557DCAA}"/>
              </a:ext>
            </a:extLst>
          </p:cNvPr>
          <p:cNvSpPr/>
          <p:nvPr/>
        </p:nvSpPr>
        <p:spPr bwMode="ltGray">
          <a:xfrm>
            <a:off x="2135559" y="2365344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13FC2CA-6103-0542-9D24-888547B150A2}"/>
              </a:ext>
            </a:extLst>
          </p:cNvPr>
          <p:cNvSpPr/>
          <p:nvPr/>
        </p:nvSpPr>
        <p:spPr bwMode="ltGray">
          <a:xfrm>
            <a:off x="1668230" y="273303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42B0BC31-6E47-9C43-831D-5222E73017E4}"/>
              </a:ext>
            </a:extLst>
          </p:cNvPr>
          <p:cNvSpPr/>
          <p:nvPr/>
        </p:nvSpPr>
        <p:spPr bwMode="ltGray">
          <a:xfrm>
            <a:off x="2617066" y="273509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9E9AF1B2-2BAC-4045-A6B6-5E6EF1FF97AE}"/>
              </a:ext>
            </a:extLst>
          </p:cNvPr>
          <p:cNvSpPr/>
          <p:nvPr/>
        </p:nvSpPr>
        <p:spPr bwMode="ltGray">
          <a:xfrm>
            <a:off x="3820413" y="2023133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69FD2D6B-48F6-364C-85CF-68185A9B266D}"/>
              </a:ext>
            </a:extLst>
          </p:cNvPr>
          <p:cNvSpPr/>
          <p:nvPr/>
        </p:nvSpPr>
        <p:spPr bwMode="ltGray">
          <a:xfrm>
            <a:off x="3604388" y="23683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C7BAD9AF-CBE5-0340-A584-96AB3543DFC7}"/>
              </a:ext>
            </a:extLst>
          </p:cNvPr>
          <p:cNvSpPr/>
          <p:nvPr/>
        </p:nvSpPr>
        <p:spPr bwMode="ltGray">
          <a:xfrm>
            <a:off x="4086517" y="274215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94295E0A-35CA-8140-9B0B-A9A1C8E1CE5A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4180453" y="2383173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C18F7E27-D726-7F4F-A3C3-F5B48F715A1A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2711624" y="2380162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0E6CA218-DD1E-1F4C-8BA8-156444511F48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143672" y="2733031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00C59631-2836-8049-A494-4DE6BEECD25E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4655840" y="2733032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2D504C70-7D60-EC40-92B8-3AFB41CFC0D2}"/>
              </a:ext>
            </a:extLst>
          </p:cNvPr>
          <p:cNvSpPr/>
          <p:nvPr/>
        </p:nvSpPr>
        <p:spPr bwMode="ltGray">
          <a:xfrm>
            <a:off x="9840416" y="309008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65400E10-57CE-A84F-AE09-AF92B204EC79}"/>
              </a:ext>
            </a:extLst>
          </p:cNvPr>
          <p:cNvCxnSpPr>
            <a:cxnSpLocks/>
          </p:cNvCxnSpPr>
          <p:nvPr/>
        </p:nvCxnSpPr>
        <p:spPr>
          <a:xfrm flipV="1">
            <a:off x="10203166" y="2753285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1B3897B8-5BFD-B047-8207-3EFCFCA6F025}"/>
              </a:ext>
            </a:extLst>
          </p:cNvPr>
          <p:cNvSpPr/>
          <p:nvPr/>
        </p:nvSpPr>
        <p:spPr bwMode="ltGray">
          <a:xfrm>
            <a:off x="8353253" y="2023246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404CCB11-37D4-564F-82FE-9574B825F7ED}"/>
              </a:ext>
            </a:extLst>
          </p:cNvPr>
          <p:cNvSpPr/>
          <p:nvPr/>
        </p:nvSpPr>
        <p:spPr bwMode="ltGray">
          <a:xfrm>
            <a:off x="8137228" y="2368468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2E91F126-7E4F-484A-8E24-68A535FC13FE}"/>
              </a:ext>
            </a:extLst>
          </p:cNvPr>
          <p:cNvSpPr/>
          <p:nvPr/>
        </p:nvSpPr>
        <p:spPr bwMode="ltGray">
          <a:xfrm>
            <a:off x="9624245" y="27361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8D8A3E66-AB0B-424C-9072-F7FA8BE782E2}"/>
              </a:ext>
            </a:extLst>
          </p:cNvPr>
          <p:cNvSpPr/>
          <p:nvPr/>
        </p:nvSpPr>
        <p:spPr bwMode="ltGray">
          <a:xfrm>
            <a:off x="9442978" y="2026257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B6FE21BB-044E-E64B-941B-518568F390C6}"/>
              </a:ext>
            </a:extLst>
          </p:cNvPr>
          <p:cNvSpPr/>
          <p:nvPr/>
        </p:nvSpPr>
        <p:spPr bwMode="ltGray">
          <a:xfrm>
            <a:off x="9226953" y="2371479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D6A187C0-2C98-9145-8EF7-F81923DEA5FA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9803018" y="2386297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E069BF03-EA4B-624D-A3E1-DFCF61FE42B3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8713293" y="2383286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6CD489AE-965F-0145-9F45-B1C655BC0D80}"/>
              </a:ext>
            </a:extLst>
          </p:cNvPr>
          <p:cNvSpPr/>
          <p:nvPr/>
        </p:nvSpPr>
        <p:spPr bwMode="ltGray">
          <a:xfrm>
            <a:off x="5414140" y="254504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B21092B9-9F22-EB47-A6BE-55A6908AD1B2}"/>
              </a:ext>
            </a:extLst>
          </p:cNvPr>
          <p:cNvSpPr/>
          <p:nvPr/>
        </p:nvSpPr>
        <p:spPr bwMode="ltGray">
          <a:xfrm>
            <a:off x="6931429" y="2536129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60083B3E-60CC-8248-A75C-3309062E05C6}"/>
              </a:ext>
            </a:extLst>
          </p:cNvPr>
          <p:cNvSpPr/>
          <p:nvPr/>
        </p:nvSpPr>
        <p:spPr bwMode="ltGray">
          <a:xfrm>
            <a:off x="6204607" y="271614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BCB7C50B-90B7-164C-BE6A-6FFA8805CE50}"/>
              </a:ext>
            </a:extLst>
          </p:cNvPr>
          <p:cNvSpPr/>
          <p:nvPr/>
        </p:nvSpPr>
        <p:spPr bwMode="ltGray">
          <a:xfrm>
            <a:off x="5015880" y="1867345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Local 5G</a:t>
            </a:r>
          </a:p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(Visited)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53E25581-85BC-F84A-8E3A-81C7C1D815F3}"/>
              </a:ext>
            </a:extLst>
          </p:cNvPr>
          <p:cNvSpPr/>
          <p:nvPr/>
        </p:nvSpPr>
        <p:spPr bwMode="ltGray">
          <a:xfrm>
            <a:off x="6702653" y="1866948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MNO</a:t>
            </a:r>
          </a:p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(Home)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cxnSp>
        <p:nvCxnSpPr>
          <p:cNvPr id="69" name="直線コネクタ 68">
            <a:extLst>
              <a:ext uri="{FF2B5EF4-FFF2-40B4-BE49-F238E27FC236}">
                <a16:creationId xmlns:a16="http://schemas.microsoft.com/office/drawing/2014/main" id="{8C1B25EE-86EE-E64A-9FE8-A22A43B0F825}"/>
              </a:ext>
            </a:extLst>
          </p:cNvPr>
          <p:cNvCxnSpPr>
            <a:cxnSpLocks/>
          </p:cNvCxnSpPr>
          <p:nvPr/>
        </p:nvCxnSpPr>
        <p:spPr>
          <a:xfrm>
            <a:off x="7651509" y="2738023"/>
            <a:ext cx="3565513" cy="8314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DE203A34-80B4-1841-AB48-3A4513080C86}"/>
              </a:ext>
            </a:extLst>
          </p:cNvPr>
          <p:cNvSpPr/>
          <p:nvPr/>
        </p:nvSpPr>
        <p:spPr bwMode="ltGray">
          <a:xfrm>
            <a:off x="8040216" y="4077072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59A985B1-4D4B-8848-8B70-EA15346D8233}"/>
              </a:ext>
            </a:extLst>
          </p:cNvPr>
          <p:cNvSpPr/>
          <p:nvPr/>
        </p:nvSpPr>
        <p:spPr bwMode="ltGray">
          <a:xfrm>
            <a:off x="8040216" y="3088499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6" name="直線コネクタ 55">
            <a:extLst>
              <a:ext uri="{FF2B5EF4-FFF2-40B4-BE49-F238E27FC236}">
                <a16:creationId xmlns:a16="http://schemas.microsoft.com/office/drawing/2014/main" id="{CD3C4088-EC7A-F44A-98CC-D7F7E60CC802}"/>
              </a:ext>
            </a:extLst>
          </p:cNvPr>
          <p:cNvCxnSpPr>
            <a:cxnSpLocks/>
          </p:cNvCxnSpPr>
          <p:nvPr/>
        </p:nvCxnSpPr>
        <p:spPr>
          <a:xfrm>
            <a:off x="8400256" y="3448539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B947A0EC-DFA5-424E-B81D-0C9DDFD92114}"/>
              </a:ext>
            </a:extLst>
          </p:cNvPr>
          <p:cNvCxnSpPr>
            <a:cxnSpLocks/>
            <a:stCxn id="55" idx="0"/>
          </p:cNvCxnSpPr>
          <p:nvPr/>
        </p:nvCxnSpPr>
        <p:spPr>
          <a:xfrm flipV="1">
            <a:off x="8400256" y="2734569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コネクタ 57">
            <a:extLst>
              <a:ext uri="{FF2B5EF4-FFF2-40B4-BE49-F238E27FC236}">
                <a16:creationId xmlns:a16="http://schemas.microsoft.com/office/drawing/2014/main" id="{6957583D-3FBB-F54B-B8E0-8C059D2BD9DC}"/>
              </a:ext>
            </a:extLst>
          </p:cNvPr>
          <p:cNvCxnSpPr>
            <a:cxnSpLocks/>
            <a:stCxn id="66" idx="3"/>
            <a:endCxn id="67" idx="1"/>
          </p:cNvCxnSpPr>
          <p:nvPr/>
        </p:nvCxnSpPr>
        <p:spPr>
          <a:xfrm>
            <a:off x="6131446" y="4255555"/>
            <a:ext cx="800295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F0EF9A0B-3F3F-1B42-B332-0CBE4EE3B3A2}"/>
              </a:ext>
            </a:extLst>
          </p:cNvPr>
          <p:cNvSpPr/>
          <p:nvPr/>
        </p:nvSpPr>
        <p:spPr bwMode="ltGray">
          <a:xfrm>
            <a:off x="6203454" y="397659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37BEBACE-9F56-9646-B0E4-09EE24C56AE8}"/>
              </a:ext>
            </a:extLst>
          </p:cNvPr>
          <p:cNvSpPr/>
          <p:nvPr/>
        </p:nvSpPr>
        <p:spPr bwMode="ltGray">
          <a:xfrm>
            <a:off x="7911490" y="371881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E43BE58F-D97D-B049-AC22-E824F23AAD8B}"/>
              </a:ext>
            </a:extLst>
          </p:cNvPr>
          <p:cNvSpPr/>
          <p:nvPr/>
        </p:nvSpPr>
        <p:spPr bwMode="ltGray">
          <a:xfrm>
            <a:off x="7842380" y="272692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FD9D0E2C-9520-4B4C-8185-C8B56215F1CB}"/>
              </a:ext>
            </a:extLst>
          </p:cNvPr>
          <p:cNvSpPr/>
          <p:nvPr/>
        </p:nvSpPr>
        <p:spPr bwMode="ltGray">
          <a:xfrm>
            <a:off x="5411366" y="407553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(IPUPS)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9A467563-D308-E846-B0A8-16B92EECC41C}"/>
              </a:ext>
            </a:extLst>
          </p:cNvPr>
          <p:cNvSpPr/>
          <p:nvPr/>
        </p:nvSpPr>
        <p:spPr bwMode="ltGray">
          <a:xfrm>
            <a:off x="6931741" y="407553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(IPUPS)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8" name="直線コネクタ 67">
            <a:extLst>
              <a:ext uri="{FF2B5EF4-FFF2-40B4-BE49-F238E27FC236}">
                <a16:creationId xmlns:a16="http://schemas.microsoft.com/office/drawing/2014/main" id="{274AECB6-B966-D945-B2C6-187F0A9C6574}"/>
              </a:ext>
            </a:extLst>
          </p:cNvPr>
          <p:cNvCxnSpPr>
            <a:cxnSpLocks/>
            <a:stCxn id="13" idx="3"/>
            <a:endCxn id="66" idx="1"/>
          </p:cNvCxnSpPr>
          <p:nvPr/>
        </p:nvCxnSpPr>
        <p:spPr>
          <a:xfrm>
            <a:off x="5015880" y="4255555"/>
            <a:ext cx="39548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46E22A9B-C303-FF48-B8B7-E5C9ACBB16FF}"/>
              </a:ext>
            </a:extLst>
          </p:cNvPr>
          <p:cNvSpPr/>
          <p:nvPr/>
        </p:nvSpPr>
        <p:spPr bwMode="ltGray">
          <a:xfrm>
            <a:off x="4857129" y="422638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1A9CE3D7-A57E-E64F-B959-2B381FC6AB00}"/>
              </a:ext>
            </a:extLst>
          </p:cNvPr>
          <p:cNvSpPr/>
          <p:nvPr/>
        </p:nvSpPr>
        <p:spPr bwMode="ltGray">
          <a:xfrm>
            <a:off x="7514333" y="422638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3" name="直線コネクタ 72">
            <a:extLst>
              <a:ext uri="{FF2B5EF4-FFF2-40B4-BE49-F238E27FC236}">
                <a16:creationId xmlns:a16="http://schemas.microsoft.com/office/drawing/2014/main" id="{1168CDF1-1A18-1645-A067-1566A5BA7C24}"/>
              </a:ext>
            </a:extLst>
          </p:cNvPr>
          <p:cNvCxnSpPr>
            <a:cxnSpLocks/>
            <a:stCxn id="66" idx="0"/>
            <a:endCxn id="17" idx="2"/>
          </p:cNvCxnSpPr>
          <p:nvPr/>
        </p:nvCxnSpPr>
        <p:spPr>
          <a:xfrm flipH="1" flipV="1">
            <a:off x="4655840" y="3447002"/>
            <a:ext cx="1115566" cy="62853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コネクタ 74">
            <a:extLst>
              <a:ext uri="{FF2B5EF4-FFF2-40B4-BE49-F238E27FC236}">
                <a16:creationId xmlns:a16="http://schemas.microsoft.com/office/drawing/2014/main" id="{351DDEC0-46E3-E54B-A09B-13A0B2587478}"/>
              </a:ext>
            </a:extLst>
          </p:cNvPr>
          <p:cNvCxnSpPr>
            <a:cxnSpLocks/>
            <a:stCxn id="67" idx="0"/>
            <a:endCxn id="55" idx="2"/>
          </p:cNvCxnSpPr>
          <p:nvPr/>
        </p:nvCxnSpPr>
        <p:spPr>
          <a:xfrm flipV="1">
            <a:off x="7291781" y="3448539"/>
            <a:ext cx="1108475" cy="6269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FBC3AE7F-7D4F-1847-9364-DB954EA45398}"/>
              </a:ext>
            </a:extLst>
          </p:cNvPr>
          <p:cNvSpPr/>
          <p:nvPr/>
        </p:nvSpPr>
        <p:spPr bwMode="ltGray">
          <a:xfrm>
            <a:off x="5113926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5B21606-892D-E94F-AD3F-148386DCBBD8}"/>
              </a:ext>
            </a:extLst>
          </p:cNvPr>
          <p:cNvSpPr/>
          <p:nvPr/>
        </p:nvSpPr>
        <p:spPr bwMode="ltGray">
          <a:xfrm>
            <a:off x="7292019" y="356004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4A252DE2-47EE-1546-B3C0-BBF13A182846}"/>
              </a:ext>
            </a:extLst>
          </p:cNvPr>
          <p:cNvSpPr/>
          <p:nvPr/>
        </p:nvSpPr>
        <p:spPr bwMode="ltGray">
          <a:xfrm>
            <a:off x="1540548" y="243279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16BF6AFD-0E96-5549-AA4D-C6C3DD958B73}"/>
              </a:ext>
            </a:extLst>
          </p:cNvPr>
          <p:cNvSpPr/>
          <p:nvPr/>
        </p:nvSpPr>
        <p:spPr bwMode="ltGray">
          <a:xfrm>
            <a:off x="11133418" y="257326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529376E4-AEF6-A748-A72A-DAEB1519C3B9}"/>
              </a:ext>
            </a:extLst>
          </p:cNvPr>
          <p:cNvSpPr/>
          <p:nvPr/>
        </p:nvSpPr>
        <p:spPr bwMode="ltGray">
          <a:xfrm>
            <a:off x="949988" y="4463910"/>
            <a:ext cx="125037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600" b="1" dirty="0">
                <a:solidFill>
                  <a:srgbClr val="01A982"/>
                </a:solidFill>
              </a:rPr>
              <a:t>MNO User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B2AFBF5D-F20C-C649-A332-9DDCBAE03F3F}"/>
              </a:ext>
            </a:extLst>
          </p:cNvPr>
          <p:cNvSpPr/>
          <p:nvPr/>
        </p:nvSpPr>
        <p:spPr bwMode="ltGray">
          <a:xfrm>
            <a:off x="9403120" y="407553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2356237A-6C66-0C4F-B644-00D7FDDB0B09}"/>
              </a:ext>
            </a:extLst>
          </p:cNvPr>
          <p:cNvCxnSpPr>
            <a:cxnSpLocks/>
            <a:stCxn id="55" idx="2"/>
            <a:endCxn id="89" idx="0"/>
          </p:cNvCxnSpPr>
          <p:nvPr/>
        </p:nvCxnSpPr>
        <p:spPr>
          <a:xfrm>
            <a:off x="8400256" y="3448539"/>
            <a:ext cx="1362904" cy="6269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51626F23-ECB7-FC4A-BB60-03480E09D621}"/>
              </a:ext>
            </a:extLst>
          </p:cNvPr>
          <p:cNvSpPr/>
          <p:nvPr/>
        </p:nvSpPr>
        <p:spPr bwMode="ltGray">
          <a:xfrm>
            <a:off x="9303192" y="448961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4" name="直線コネクタ 93">
            <a:extLst>
              <a:ext uri="{FF2B5EF4-FFF2-40B4-BE49-F238E27FC236}">
                <a16:creationId xmlns:a16="http://schemas.microsoft.com/office/drawing/2014/main" id="{BB18FD49-D9A1-1742-B22D-9D2E005A311F}"/>
              </a:ext>
            </a:extLst>
          </p:cNvPr>
          <p:cNvCxnSpPr>
            <a:cxnSpLocks/>
            <a:stCxn id="92" idx="3"/>
            <a:endCxn id="84" idx="2"/>
          </p:cNvCxnSpPr>
          <p:nvPr/>
        </p:nvCxnSpPr>
        <p:spPr>
          <a:xfrm flipV="1">
            <a:off x="9912424" y="4983410"/>
            <a:ext cx="484299" cy="345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7C2A7B05-F299-FE4F-BA58-D1819F7EA944}"/>
              </a:ext>
            </a:extLst>
          </p:cNvPr>
          <p:cNvSpPr/>
          <p:nvPr/>
        </p:nvSpPr>
        <p:spPr bwMode="ltGray">
          <a:xfrm>
            <a:off x="8614310" y="470561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74535476-CE6D-EF43-8CFB-261DCBA36491}"/>
              </a:ext>
            </a:extLst>
          </p:cNvPr>
          <p:cNvCxnSpPr>
            <a:cxnSpLocks/>
            <a:stCxn id="54" idx="3"/>
            <a:endCxn id="92" idx="1"/>
          </p:cNvCxnSpPr>
          <p:nvPr/>
        </p:nvCxnSpPr>
        <p:spPr>
          <a:xfrm>
            <a:off x="8760296" y="4257092"/>
            <a:ext cx="432048" cy="72977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コネクタ 96">
            <a:extLst>
              <a:ext uri="{FF2B5EF4-FFF2-40B4-BE49-F238E27FC236}">
                <a16:creationId xmlns:a16="http://schemas.microsoft.com/office/drawing/2014/main" id="{D37FAFD3-A7A4-FC4A-8E08-2FE9793EE304}"/>
              </a:ext>
            </a:extLst>
          </p:cNvPr>
          <p:cNvCxnSpPr>
            <a:cxnSpLocks/>
            <a:stCxn id="55" idx="2"/>
            <a:endCxn id="92" idx="0"/>
          </p:cNvCxnSpPr>
          <p:nvPr/>
        </p:nvCxnSpPr>
        <p:spPr>
          <a:xfrm>
            <a:off x="8400256" y="3448539"/>
            <a:ext cx="1152128" cy="135830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2CA404F6-5DA4-B444-908D-0686EE7081D7}"/>
              </a:ext>
            </a:extLst>
          </p:cNvPr>
          <p:cNvSpPr/>
          <p:nvPr/>
        </p:nvSpPr>
        <p:spPr bwMode="ltGray">
          <a:xfrm>
            <a:off x="9067748" y="357828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9" name="雲 98">
            <a:extLst>
              <a:ext uri="{FF2B5EF4-FFF2-40B4-BE49-F238E27FC236}">
                <a16:creationId xmlns:a16="http://schemas.microsoft.com/office/drawing/2014/main" id="{EC720F28-5598-DE4B-A7EE-A7B5EDC88EC5}"/>
              </a:ext>
            </a:extLst>
          </p:cNvPr>
          <p:cNvSpPr/>
          <p:nvPr/>
        </p:nvSpPr>
        <p:spPr bwMode="ltGray">
          <a:xfrm>
            <a:off x="10416480" y="4078231"/>
            <a:ext cx="720080" cy="360040"/>
          </a:xfrm>
          <a:prstGeom prst="cloud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>
                <a:solidFill>
                  <a:schemeClr val="accent6">
                    <a:lumMod val="50000"/>
                  </a:schemeClr>
                </a:solidFill>
              </a:rPr>
              <a:t>IM</a:t>
            </a: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C5308A6E-C1D8-2C40-9A7A-A0A911778478}"/>
              </a:ext>
            </a:extLst>
          </p:cNvPr>
          <p:cNvSpPr/>
          <p:nvPr/>
        </p:nvSpPr>
        <p:spPr bwMode="ltGray">
          <a:xfrm>
            <a:off x="9192344" y="4806844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250FAF8-E34D-8F43-A964-A2D5B0C026D7}"/>
              </a:ext>
            </a:extLst>
          </p:cNvPr>
          <p:cNvSpPr/>
          <p:nvPr/>
        </p:nvSpPr>
        <p:spPr bwMode="ltGray">
          <a:xfrm>
            <a:off x="8904165" y="399236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2" name="正方形/長方形 111">
            <a:extLst>
              <a:ext uri="{FF2B5EF4-FFF2-40B4-BE49-F238E27FC236}">
                <a16:creationId xmlns:a16="http://schemas.microsoft.com/office/drawing/2014/main" id="{D516DCC7-601E-8740-88BE-BF88B391135B}"/>
              </a:ext>
            </a:extLst>
          </p:cNvPr>
          <p:cNvSpPr/>
          <p:nvPr/>
        </p:nvSpPr>
        <p:spPr bwMode="ltGray">
          <a:xfrm>
            <a:off x="9694430" y="495088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214AFC53-E94B-7F48-B735-6BE41CB6A2F1}"/>
              </a:ext>
            </a:extLst>
          </p:cNvPr>
          <p:cNvSpPr/>
          <p:nvPr/>
        </p:nvSpPr>
        <p:spPr bwMode="ltGray">
          <a:xfrm>
            <a:off x="9912034" y="422420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4" name="雲 83">
            <a:extLst>
              <a:ext uri="{FF2B5EF4-FFF2-40B4-BE49-F238E27FC236}">
                <a16:creationId xmlns:a16="http://schemas.microsoft.com/office/drawing/2014/main" id="{F4676212-7C35-0245-A63C-F21404EED2EA}"/>
              </a:ext>
            </a:extLst>
          </p:cNvPr>
          <p:cNvSpPr/>
          <p:nvPr/>
        </p:nvSpPr>
        <p:spPr bwMode="ltGray">
          <a:xfrm>
            <a:off x="10393392" y="4803390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7" name="円柱 86">
            <a:extLst>
              <a:ext uri="{FF2B5EF4-FFF2-40B4-BE49-F238E27FC236}">
                <a16:creationId xmlns:a16="http://schemas.microsoft.com/office/drawing/2014/main" id="{8B9823B5-0BFA-2A49-B345-2BAE6EE5B50B}"/>
              </a:ext>
            </a:extLst>
          </p:cNvPr>
          <p:cNvSpPr/>
          <p:nvPr/>
        </p:nvSpPr>
        <p:spPr bwMode="ltGray">
          <a:xfrm>
            <a:off x="9992469" y="1859506"/>
            <a:ext cx="341177" cy="310642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K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779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直線コネクタ 69">
            <a:extLst>
              <a:ext uri="{FF2B5EF4-FFF2-40B4-BE49-F238E27FC236}">
                <a16:creationId xmlns:a16="http://schemas.microsoft.com/office/drawing/2014/main" id="{AD889D09-91ED-D041-8C5A-8918A37CAF73}"/>
              </a:ext>
            </a:extLst>
          </p:cNvPr>
          <p:cNvCxnSpPr>
            <a:cxnSpLocks/>
            <a:stCxn id="67" idx="3"/>
            <a:endCxn id="106" idx="2"/>
          </p:cNvCxnSpPr>
          <p:nvPr/>
        </p:nvCxnSpPr>
        <p:spPr>
          <a:xfrm>
            <a:off x="7651821" y="4255555"/>
            <a:ext cx="2766893" cy="26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CB3F2DB4-3F77-314B-9D06-180A360FB175}"/>
              </a:ext>
            </a:extLst>
          </p:cNvPr>
          <p:cNvCxnSpPr>
            <a:cxnSpLocks/>
          </p:cNvCxnSpPr>
          <p:nvPr/>
        </p:nvCxnSpPr>
        <p:spPr>
          <a:xfrm flipV="1">
            <a:off x="6095297" y="2744819"/>
            <a:ext cx="836132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MNO</a:t>
            </a:r>
            <a:r>
              <a:rPr lang="ja-JP" altLang="en-US"/>
              <a:t>端末ユーザが</a:t>
            </a:r>
            <a:r>
              <a:rPr lang="en-US" altLang="ja-JP" dirty="0"/>
              <a:t>Local 5G</a:t>
            </a:r>
            <a:r>
              <a:rPr lang="ja-JP" altLang="en-US"/>
              <a:t>事業者のネットワークを使う</a:t>
            </a:r>
            <a:br>
              <a:rPr lang="en-US" altLang="ja-JP" dirty="0"/>
            </a:br>
            <a:r>
              <a:rPr lang="ja-JP" altLang="en-US"/>
              <a:t>その</a:t>
            </a:r>
            <a:r>
              <a:rPr lang="en-US" altLang="ja-JP" dirty="0"/>
              <a:t>2: Home Routed / Local Breakout </a:t>
            </a:r>
            <a:r>
              <a:rPr lang="ja-JP" altLang="en-US"/>
              <a:t>併用型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11</a:t>
            </a:fld>
            <a:endParaRPr lang="en-US" dirty="0"/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8336645A-EEE7-BE4F-AF31-F58F4AD0B92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009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B6BA215-6F1F-714A-B01B-8F36A344FF7F}"/>
              </a:ext>
            </a:extLst>
          </p:cNvPr>
          <p:cNvSpPr/>
          <p:nvPr/>
        </p:nvSpPr>
        <p:spPr bwMode="ltGray">
          <a:xfrm>
            <a:off x="911424" y="4075535"/>
            <a:ext cx="390462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9E0D5B9-0A5F-3646-88D4-9E1F3ED0E899}"/>
              </a:ext>
            </a:extLst>
          </p:cNvPr>
          <p:cNvSpPr/>
          <p:nvPr/>
        </p:nvSpPr>
        <p:spPr bwMode="ltGray">
          <a:xfrm>
            <a:off x="2201117" y="407707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494277F-041D-7244-A2C6-B96F37B0B12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301886" y="4255555"/>
            <a:ext cx="899231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019C91B-5BFF-B342-A777-D904E80A010A}"/>
              </a:ext>
            </a:extLst>
          </p:cNvPr>
          <p:cNvSpPr/>
          <p:nvPr/>
        </p:nvSpPr>
        <p:spPr bwMode="ltGray">
          <a:xfrm>
            <a:off x="2201117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1D52AF5-3A9A-3D48-B0AF-00337931C531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2561157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7B27496-C000-1C47-AE86-D8468B58B210}"/>
              </a:ext>
            </a:extLst>
          </p:cNvPr>
          <p:cNvCxnSpPr>
            <a:cxnSpLocks/>
            <a:stCxn id="5" idx="3"/>
            <a:endCxn id="8" idx="2"/>
          </p:cNvCxnSpPr>
          <p:nvPr/>
        </p:nvCxnSpPr>
        <p:spPr>
          <a:xfrm flipV="1">
            <a:off x="1301886" y="3447002"/>
            <a:ext cx="1259271" cy="80855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5237A10-9EE9-E04C-8664-17636AB9231E}"/>
              </a:ext>
            </a:extLst>
          </p:cNvPr>
          <p:cNvSpPr/>
          <p:nvPr/>
        </p:nvSpPr>
        <p:spPr bwMode="ltGray">
          <a:xfrm>
            <a:off x="1445033" y="361655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6A09520-C1BA-FD43-9543-E14B677EBC95}"/>
              </a:ext>
            </a:extLst>
          </p:cNvPr>
          <p:cNvSpPr/>
          <p:nvPr/>
        </p:nvSpPr>
        <p:spPr bwMode="ltGray">
          <a:xfrm>
            <a:off x="2381137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02A0367-3896-454D-8B14-9943BABBDCFD}"/>
              </a:ext>
            </a:extLst>
          </p:cNvPr>
          <p:cNvSpPr/>
          <p:nvPr/>
        </p:nvSpPr>
        <p:spPr bwMode="ltGray">
          <a:xfrm>
            <a:off x="4295800" y="407553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9606AA7-ED18-BF42-8073-A0A2237B586E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 flipV="1">
            <a:off x="2921197" y="4255555"/>
            <a:ext cx="1374603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780A199F-AF4B-E049-8B50-4B0D2455502A}"/>
              </a:ext>
            </a:extLst>
          </p:cNvPr>
          <p:cNvSpPr/>
          <p:nvPr/>
        </p:nvSpPr>
        <p:spPr bwMode="ltGray">
          <a:xfrm>
            <a:off x="4295800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252CDB34-0541-5745-B5C1-C48F6D8DFB3E}"/>
              </a:ext>
            </a:extLst>
          </p:cNvPr>
          <p:cNvSpPr/>
          <p:nvPr/>
        </p:nvSpPr>
        <p:spPr bwMode="ltGray">
          <a:xfrm>
            <a:off x="2675185" y="436402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935273C4-684F-7F4B-AED0-C391210A8393}"/>
              </a:ext>
            </a:extLst>
          </p:cNvPr>
          <p:cNvCxnSpPr>
            <a:cxnSpLocks/>
          </p:cNvCxnSpPr>
          <p:nvPr/>
        </p:nvCxnSpPr>
        <p:spPr>
          <a:xfrm>
            <a:off x="4655840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EA67341C-7B95-9548-8E4F-1BF1443F87C1}"/>
              </a:ext>
            </a:extLst>
          </p:cNvPr>
          <p:cNvSpPr/>
          <p:nvPr/>
        </p:nvSpPr>
        <p:spPr bwMode="ltGray">
          <a:xfrm>
            <a:off x="4533799" y="444729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8F7F1EB2-93AE-9843-8F42-737F056E28A2}"/>
              </a:ext>
            </a:extLst>
          </p:cNvPr>
          <p:cNvCxnSpPr>
            <a:cxnSpLocks/>
          </p:cNvCxnSpPr>
          <p:nvPr/>
        </p:nvCxnSpPr>
        <p:spPr>
          <a:xfrm>
            <a:off x="1074269" y="2748977"/>
            <a:ext cx="4354242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3D22ADA3-BC3E-5F4B-B399-12CEF49E9696}"/>
              </a:ext>
            </a:extLst>
          </p:cNvPr>
          <p:cNvSpPr/>
          <p:nvPr/>
        </p:nvSpPr>
        <p:spPr bwMode="ltGray">
          <a:xfrm>
            <a:off x="1301886" y="3086961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BCD3C890-D00B-3844-8C8D-96020011D900}"/>
              </a:ext>
            </a:extLst>
          </p:cNvPr>
          <p:cNvCxnSpPr>
            <a:cxnSpLocks/>
          </p:cNvCxnSpPr>
          <p:nvPr/>
        </p:nvCxnSpPr>
        <p:spPr>
          <a:xfrm flipV="1">
            <a:off x="1664636" y="2750161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34BE4A4-A80E-A848-8C7D-F57C2414A5B3}"/>
              </a:ext>
            </a:extLst>
          </p:cNvPr>
          <p:cNvSpPr/>
          <p:nvPr/>
        </p:nvSpPr>
        <p:spPr bwMode="ltGray">
          <a:xfrm>
            <a:off x="1769069" y="202012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39A4AAF2-18C8-F546-A1C6-D0006557DCAA}"/>
              </a:ext>
            </a:extLst>
          </p:cNvPr>
          <p:cNvSpPr/>
          <p:nvPr/>
        </p:nvSpPr>
        <p:spPr bwMode="ltGray">
          <a:xfrm>
            <a:off x="1553044" y="2365344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13FC2CA-6103-0542-9D24-888547B150A2}"/>
              </a:ext>
            </a:extLst>
          </p:cNvPr>
          <p:cNvSpPr/>
          <p:nvPr/>
        </p:nvSpPr>
        <p:spPr bwMode="ltGray">
          <a:xfrm>
            <a:off x="1085715" y="273303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42B0BC31-6E47-9C43-831D-5222E73017E4}"/>
              </a:ext>
            </a:extLst>
          </p:cNvPr>
          <p:cNvSpPr/>
          <p:nvPr/>
        </p:nvSpPr>
        <p:spPr bwMode="ltGray">
          <a:xfrm>
            <a:off x="2034551" y="273509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9E9AF1B2-2BAC-4045-A6B6-5E6EF1FF97AE}"/>
              </a:ext>
            </a:extLst>
          </p:cNvPr>
          <p:cNvSpPr/>
          <p:nvPr/>
        </p:nvSpPr>
        <p:spPr bwMode="ltGray">
          <a:xfrm>
            <a:off x="3820413" y="2023133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69FD2D6B-48F6-364C-85CF-68185A9B266D}"/>
              </a:ext>
            </a:extLst>
          </p:cNvPr>
          <p:cNvSpPr/>
          <p:nvPr/>
        </p:nvSpPr>
        <p:spPr bwMode="ltGray">
          <a:xfrm>
            <a:off x="3604388" y="23683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C7BAD9AF-CBE5-0340-A584-96AB3543DFC7}"/>
              </a:ext>
            </a:extLst>
          </p:cNvPr>
          <p:cNvSpPr/>
          <p:nvPr/>
        </p:nvSpPr>
        <p:spPr bwMode="ltGray">
          <a:xfrm>
            <a:off x="4086517" y="274215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94295E0A-35CA-8140-9B0B-A9A1C8E1CE5A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4180453" y="2383173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C18F7E27-D726-7F4F-A3C3-F5B48F715A1A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2129109" y="2380162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0E6CA218-DD1E-1F4C-8BA8-156444511F48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561157" y="2733031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00C59631-2836-8049-A494-4DE6BEECD25E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4655840" y="2733032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2D504C70-7D60-EC40-92B8-3AFB41CFC0D2}"/>
              </a:ext>
            </a:extLst>
          </p:cNvPr>
          <p:cNvSpPr/>
          <p:nvPr/>
        </p:nvSpPr>
        <p:spPr bwMode="ltGray">
          <a:xfrm>
            <a:off x="9840416" y="309008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65400E10-57CE-A84F-AE09-AF92B204EC79}"/>
              </a:ext>
            </a:extLst>
          </p:cNvPr>
          <p:cNvCxnSpPr>
            <a:cxnSpLocks/>
          </p:cNvCxnSpPr>
          <p:nvPr/>
        </p:nvCxnSpPr>
        <p:spPr>
          <a:xfrm flipV="1">
            <a:off x="10203166" y="2753285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1B3897B8-5BFD-B047-8207-3EFCFCA6F025}"/>
              </a:ext>
            </a:extLst>
          </p:cNvPr>
          <p:cNvSpPr/>
          <p:nvPr/>
        </p:nvSpPr>
        <p:spPr bwMode="ltGray">
          <a:xfrm>
            <a:off x="8353253" y="2023246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404CCB11-37D4-564F-82FE-9574B825F7ED}"/>
              </a:ext>
            </a:extLst>
          </p:cNvPr>
          <p:cNvSpPr/>
          <p:nvPr/>
        </p:nvSpPr>
        <p:spPr bwMode="ltGray">
          <a:xfrm>
            <a:off x="8137228" y="2368468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2E91F126-7E4F-484A-8E24-68A535FC13FE}"/>
              </a:ext>
            </a:extLst>
          </p:cNvPr>
          <p:cNvSpPr/>
          <p:nvPr/>
        </p:nvSpPr>
        <p:spPr bwMode="ltGray">
          <a:xfrm>
            <a:off x="9624245" y="27361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8D8A3E66-AB0B-424C-9072-F7FA8BE782E2}"/>
              </a:ext>
            </a:extLst>
          </p:cNvPr>
          <p:cNvSpPr/>
          <p:nvPr/>
        </p:nvSpPr>
        <p:spPr bwMode="ltGray">
          <a:xfrm>
            <a:off x="9442978" y="2026257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B6FE21BB-044E-E64B-941B-518568F390C6}"/>
              </a:ext>
            </a:extLst>
          </p:cNvPr>
          <p:cNvSpPr/>
          <p:nvPr/>
        </p:nvSpPr>
        <p:spPr bwMode="ltGray">
          <a:xfrm>
            <a:off x="9226953" y="2371479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D6A187C0-2C98-9145-8EF7-F81923DEA5FA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9803018" y="2386297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E069BF03-EA4B-624D-A3E1-DFCF61FE42B3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8713293" y="2383286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6CD489AE-965F-0145-9F45-B1C655BC0D80}"/>
              </a:ext>
            </a:extLst>
          </p:cNvPr>
          <p:cNvSpPr/>
          <p:nvPr/>
        </p:nvSpPr>
        <p:spPr bwMode="ltGray">
          <a:xfrm>
            <a:off x="5414140" y="254504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B21092B9-9F22-EB47-A6BE-55A6908AD1B2}"/>
              </a:ext>
            </a:extLst>
          </p:cNvPr>
          <p:cNvSpPr/>
          <p:nvPr/>
        </p:nvSpPr>
        <p:spPr bwMode="ltGray">
          <a:xfrm>
            <a:off x="6931429" y="2536129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60083B3E-60CC-8248-A75C-3309062E05C6}"/>
              </a:ext>
            </a:extLst>
          </p:cNvPr>
          <p:cNvSpPr/>
          <p:nvPr/>
        </p:nvSpPr>
        <p:spPr bwMode="ltGray">
          <a:xfrm>
            <a:off x="6204607" y="271614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BCB7C50B-90B7-164C-BE6A-6FFA8805CE50}"/>
              </a:ext>
            </a:extLst>
          </p:cNvPr>
          <p:cNvSpPr/>
          <p:nvPr/>
        </p:nvSpPr>
        <p:spPr bwMode="ltGray">
          <a:xfrm>
            <a:off x="5015880" y="1867345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Local 5G</a:t>
            </a:r>
          </a:p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(Visited)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53E25581-85BC-F84A-8E3A-81C7C1D815F3}"/>
              </a:ext>
            </a:extLst>
          </p:cNvPr>
          <p:cNvSpPr/>
          <p:nvPr/>
        </p:nvSpPr>
        <p:spPr bwMode="ltGray">
          <a:xfrm>
            <a:off x="6702653" y="1866948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MNO</a:t>
            </a:r>
          </a:p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(Home)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cxnSp>
        <p:nvCxnSpPr>
          <p:cNvPr id="69" name="直線コネクタ 68">
            <a:extLst>
              <a:ext uri="{FF2B5EF4-FFF2-40B4-BE49-F238E27FC236}">
                <a16:creationId xmlns:a16="http://schemas.microsoft.com/office/drawing/2014/main" id="{8C1B25EE-86EE-E64A-9FE8-A22A43B0F825}"/>
              </a:ext>
            </a:extLst>
          </p:cNvPr>
          <p:cNvCxnSpPr>
            <a:cxnSpLocks/>
          </p:cNvCxnSpPr>
          <p:nvPr/>
        </p:nvCxnSpPr>
        <p:spPr>
          <a:xfrm>
            <a:off x="7651509" y="2738023"/>
            <a:ext cx="3565513" cy="8314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DE203A34-80B4-1841-AB48-3A4513080C86}"/>
              </a:ext>
            </a:extLst>
          </p:cNvPr>
          <p:cNvSpPr/>
          <p:nvPr/>
        </p:nvSpPr>
        <p:spPr bwMode="ltGray">
          <a:xfrm>
            <a:off x="8040216" y="4077072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59A985B1-4D4B-8848-8B70-EA15346D8233}"/>
              </a:ext>
            </a:extLst>
          </p:cNvPr>
          <p:cNvSpPr/>
          <p:nvPr/>
        </p:nvSpPr>
        <p:spPr bwMode="ltGray">
          <a:xfrm>
            <a:off x="8040216" y="3088499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6" name="直線コネクタ 55">
            <a:extLst>
              <a:ext uri="{FF2B5EF4-FFF2-40B4-BE49-F238E27FC236}">
                <a16:creationId xmlns:a16="http://schemas.microsoft.com/office/drawing/2014/main" id="{CD3C4088-EC7A-F44A-98CC-D7F7E60CC802}"/>
              </a:ext>
            </a:extLst>
          </p:cNvPr>
          <p:cNvCxnSpPr>
            <a:cxnSpLocks/>
          </p:cNvCxnSpPr>
          <p:nvPr/>
        </p:nvCxnSpPr>
        <p:spPr>
          <a:xfrm>
            <a:off x="8400256" y="3448539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B947A0EC-DFA5-424E-B81D-0C9DDFD92114}"/>
              </a:ext>
            </a:extLst>
          </p:cNvPr>
          <p:cNvCxnSpPr>
            <a:cxnSpLocks/>
            <a:stCxn id="55" idx="0"/>
          </p:cNvCxnSpPr>
          <p:nvPr/>
        </p:nvCxnSpPr>
        <p:spPr>
          <a:xfrm flipV="1">
            <a:off x="8400256" y="2734569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コネクタ 57">
            <a:extLst>
              <a:ext uri="{FF2B5EF4-FFF2-40B4-BE49-F238E27FC236}">
                <a16:creationId xmlns:a16="http://schemas.microsoft.com/office/drawing/2014/main" id="{6957583D-3FBB-F54B-B8E0-8C059D2BD9DC}"/>
              </a:ext>
            </a:extLst>
          </p:cNvPr>
          <p:cNvCxnSpPr>
            <a:cxnSpLocks/>
            <a:stCxn id="66" idx="3"/>
            <a:endCxn id="67" idx="1"/>
          </p:cNvCxnSpPr>
          <p:nvPr/>
        </p:nvCxnSpPr>
        <p:spPr>
          <a:xfrm>
            <a:off x="6131446" y="4255555"/>
            <a:ext cx="800295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F0EF9A0B-3F3F-1B42-B332-0CBE4EE3B3A2}"/>
              </a:ext>
            </a:extLst>
          </p:cNvPr>
          <p:cNvSpPr/>
          <p:nvPr/>
        </p:nvSpPr>
        <p:spPr bwMode="ltGray">
          <a:xfrm>
            <a:off x="6203454" y="397659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37BEBACE-9F56-9646-B0E4-09EE24C56AE8}"/>
              </a:ext>
            </a:extLst>
          </p:cNvPr>
          <p:cNvSpPr/>
          <p:nvPr/>
        </p:nvSpPr>
        <p:spPr bwMode="ltGray">
          <a:xfrm>
            <a:off x="8160296" y="371036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E43BE58F-D97D-B049-AC22-E824F23AAD8B}"/>
              </a:ext>
            </a:extLst>
          </p:cNvPr>
          <p:cNvSpPr/>
          <p:nvPr/>
        </p:nvSpPr>
        <p:spPr bwMode="ltGray">
          <a:xfrm>
            <a:off x="7842380" y="272692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FD9D0E2C-9520-4B4C-8185-C8B56215F1CB}"/>
              </a:ext>
            </a:extLst>
          </p:cNvPr>
          <p:cNvSpPr/>
          <p:nvPr/>
        </p:nvSpPr>
        <p:spPr bwMode="ltGray">
          <a:xfrm>
            <a:off x="5411366" y="407553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(IPUPS)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9A467563-D308-E846-B0A8-16B92EECC41C}"/>
              </a:ext>
            </a:extLst>
          </p:cNvPr>
          <p:cNvSpPr/>
          <p:nvPr/>
        </p:nvSpPr>
        <p:spPr bwMode="ltGray">
          <a:xfrm>
            <a:off x="6931741" y="407553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(IPUPS)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8" name="直線コネクタ 67">
            <a:extLst>
              <a:ext uri="{FF2B5EF4-FFF2-40B4-BE49-F238E27FC236}">
                <a16:creationId xmlns:a16="http://schemas.microsoft.com/office/drawing/2014/main" id="{274AECB6-B966-D945-B2C6-187F0A9C6574}"/>
              </a:ext>
            </a:extLst>
          </p:cNvPr>
          <p:cNvCxnSpPr>
            <a:cxnSpLocks/>
            <a:stCxn id="13" idx="3"/>
            <a:endCxn id="66" idx="1"/>
          </p:cNvCxnSpPr>
          <p:nvPr/>
        </p:nvCxnSpPr>
        <p:spPr>
          <a:xfrm>
            <a:off x="5015880" y="4255555"/>
            <a:ext cx="39548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46E22A9B-C303-FF48-B8B7-E5C9ACBB16FF}"/>
              </a:ext>
            </a:extLst>
          </p:cNvPr>
          <p:cNvSpPr/>
          <p:nvPr/>
        </p:nvSpPr>
        <p:spPr bwMode="ltGray">
          <a:xfrm>
            <a:off x="4864080" y="397659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1A9CE3D7-A57E-E64F-B959-2B381FC6AB00}"/>
              </a:ext>
            </a:extLst>
          </p:cNvPr>
          <p:cNvSpPr/>
          <p:nvPr/>
        </p:nvSpPr>
        <p:spPr bwMode="ltGray">
          <a:xfrm>
            <a:off x="7514333" y="424000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3" name="直線コネクタ 72">
            <a:extLst>
              <a:ext uri="{FF2B5EF4-FFF2-40B4-BE49-F238E27FC236}">
                <a16:creationId xmlns:a16="http://schemas.microsoft.com/office/drawing/2014/main" id="{1168CDF1-1A18-1645-A067-1566A5BA7C24}"/>
              </a:ext>
            </a:extLst>
          </p:cNvPr>
          <p:cNvCxnSpPr>
            <a:cxnSpLocks/>
            <a:stCxn id="66" idx="0"/>
            <a:endCxn id="17" idx="2"/>
          </p:cNvCxnSpPr>
          <p:nvPr/>
        </p:nvCxnSpPr>
        <p:spPr>
          <a:xfrm flipH="1" flipV="1">
            <a:off x="4655840" y="3447002"/>
            <a:ext cx="1115566" cy="62853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コネクタ 74">
            <a:extLst>
              <a:ext uri="{FF2B5EF4-FFF2-40B4-BE49-F238E27FC236}">
                <a16:creationId xmlns:a16="http://schemas.microsoft.com/office/drawing/2014/main" id="{351DDEC0-46E3-E54B-A09B-13A0B2587478}"/>
              </a:ext>
            </a:extLst>
          </p:cNvPr>
          <p:cNvCxnSpPr>
            <a:cxnSpLocks/>
            <a:stCxn id="67" idx="0"/>
            <a:endCxn id="55" idx="2"/>
          </p:cNvCxnSpPr>
          <p:nvPr/>
        </p:nvCxnSpPr>
        <p:spPr>
          <a:xfrm flipV="1">
            <a:off x="7291781" y="3448539"/>
            <a:ext cx="1108475" cy="6269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FBC3AE7F-7D4F-1847-9364-DB954EA45398}"/>
              </a:ext>
            </a:extLst>
          </p:cNvPr>
          <p:cNvSpPr/>
          <p:nvPr/>
        </p:nvSpPr>
        <p:spPr bwMode="ltGray">
          <a:xfrm>
            <a:off x="5113926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5B21606-892D-E94F-AD3F-148386DCBBD8}"/>
              </a:ext>
            </a:extLst>
          </p:cNvPr>
          <p:cNvSpPr/>
          <p:nvPr/>
        </p:nvSpPr>
        <p:spPr bwMode="ltGray">
          <a:xfrm>
            <a:off x="7292019" y="356004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4A252DE2-47EE-1546-B3C0-BBF13A182846}"/>
              </a:ext>
            </a:extLst>
          </p:cNvPr>
          <p:cNvSpPr/>
          <p:nvPr/>
        </p:nvSpPr>
        <p:spPr bwMode="ltGray">
          <a:xfrm>
            <a:off x="958033" y="243279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16BF6AFD-0E96-5549-AA4D-C6C3DD958B73}"/>
              </a:ext>
            </a:extLst>
          </p:cNvPr>
          <p:cNvSpPr/>
          <p:nvPr/>
        </p:nvSpPr>
        <p:spPr bwMode="ltGray">
          <a:xfrm>
            <a:off x="11133418" y="257326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38F35C06-D104-344A-978D-7C88F05A2ABD}"/>
              </a:ext>
            </a:extLst>
          </p:cNvPr>
          <p:cNvSpPr/>
          <p:nvPr/>
        </p:nvSpPr>
        <p:spPr bwMode="ltGray">
          <a:xfrm>
            <a:off x="3093639" y="4070007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B59C0140-CD5C-1D49-A10E-9DA8957D41E5}"/>
              </a:ext>
            </a:extLst>
          </p:cNvPr>
          <p:cNvSpPr/>
          <p:nvPr/>
        </p:nvSpPr>
        <p:spPr bwMode="ltGray">
          <a:xfrm>
            <a:off x="4734108" y="4806844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2" name="直線コネクタ 81">
            <a:extLst>
              <a:ext uri="{FF2B5EF4-FFF2-40B4-BE49-F238E27FC236}">
                <a16:creationId xmlns:a16="http://schemas.microsoft.com/office/drawing/2014/main" id="{033FBF64-7A51-1842-9DF0-5F024D70823D}"/>
              </a:ext>
            </a:extLst>
          </p:cNvPr>
          <p:cNvCxnSpPr>
            <a:cxnSpLocks/>
            <a:stCxn id="76" idx="3"/>
            <a:endCxn id="93" idx="2"/>
          </p:cNvCxnSpPr>
          <p:nvPr/>
        </p:nvCxnSpPr>
        <p:spPr>
          <a:xfrm>
            <a:off x="5454188" y="4986864"/>
            <a:ext cx="74265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14F5E2E0-A1B1-B34B-98ED-00910256120D}"/>
              </a:ext>
            </a:extLst>
          </p:cNvPr>
          <p:cNvSpPr/>
          <p:nvPr/>
        </p:nvSpPr>
        <p:spPr bwMode="ltGray">
          <a:xfrm>
            <a:off x="5526196" y="492878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4" name="直線コネクタ 83">
            <a:extLst>
              <a:ext uri="{FF2B5EF4-FFF2-40B4-BE49-F238E27FC236}">
                <a16:creationId xmlns:a16="http://schemas.microsoft.com/office/drawing/2014/main" id="{0B03E674-B1D0-6548-8031-86ADE35143FC}"/>
              </a:ext>
            </a:extLst>
          </p:cNvPr>
          <p:cNvCxnSpPr>
            <a:cxnSpLocks/>
            <a:stCxn id="74" idx="3"/>
            <a:endCxn id="76" idx="1"/>
          </p:cNvCxnSpPr>
          <p:nvPr/>
        </p:nvCxnSpPr>
        <p:spPr>
          <a:xfrm>
            <a:off x="3813719" y="4250027"/>
            <a:ext cx="920389" cy="7368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コネクタ 84">
            <a:extLst>
              <a:ext uri="{FF2B5EF4-FFF2-40B4-BE49-F238E27FC236}">
                <a16:creationId xmlns:a16="http://schemas.microsoft.com/office/drawing/2014/main" id="{B8D76EDE-EE46-634B-B9E9-0A53C90D3BCB}"/>
              </a:ext>
            </a:extLst>
          </p:cNvPr>
          <p:cNvCxnSpPr>
            <a:cxnSpLocks/>
            <a:stCxn id="74" idx="0"/>
            <a:endCxn id="17" idx="2"/>
          </p:cNvCxnSpPr>
          <p:nvPr/>
        </p:nvCxnSpPr>
        <p:spPr>
          <a:xfrm flipV="1">
            <a:off x="3453679" y="3447002"/>
            <a:ext cx="1202161" cy="62300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9EEF0E3D-75FC-9345-83ED-6D9542DFBDED}"/>
              </a:ext>
            </a:extLst>
          </p:cNvPr>
          <p:cNvSpPr/>
          <p:nvPr/>
        </p:nvSpPr>
        <p:spPr bwMode="ltGray">
          <a:xfrm>
            <a:off x="3526698" y="352393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C19F6958-608E-A34F-B863-36A205C69D7B}"/>
              </a:ext>
            </a:extLst>
          </p:cNvPr>
          <p:cNvSpPr/>
          <p:nvPr/>
        </p:nvSpPr>
        <p:spPr bwMode="ltGray">
          <a:xfrm>
            <a:off x="6797152" y="5081364"/>
            <a:ext cx="302590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600" b="1" dirty="0">
                <a:solidFill>
                  <a:srgbClr val="01A982"/>
                </a:solidFill>
              </a:rPr>
              <a:t>Wide Band / Low Latency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EC040064-3E4C-3941-9993-39C1FAF914D7}"/>
              </a:ext>
            </a:extLst>
          </p:cNvPr>
          <p:cNvSpPr/>
          <p:nvPr/>
        </p:nvSpPr>
        <p:spPr bwMode="ltGray">
          <a:xfrm>
            <a:off x="3697909" y="398300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607BC4C3-82CA-6E46-9423-A5710EEDD8EB}"/>
              </a:ext>
            </a:extLst>
          </p:cNvPr>
          <p:cNvSpPr/>
          <p:nvPr/>
        </p:nvSpPr>
        <p:spPr bwMode="ltGray">
          <a:xfrm>
            <a:off x="3617817" y="458385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6C573F2A-6ADA-6947-85C7-6C73E584AC50}"/>
              </a:ext>
            </a:extLst>
          </p:cNvPr>
          <p:cNvSpPr/>
          <p:nvPr/>
        </p:nvSpPr>
        <p:spPr bwMode="ltGray">
          <a:xfrm>
            <a:off x="569135" y="4453351"/>
            <a:ext cx="125037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600" b="1" dirty="0">
                <a:solidFill>
                  <a:srgbClr val="01A982"/>
                </a:solidFill>
              </a:rPr>
              <a:t>MNO User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cxnSp>
        <p:nvCxnSpPr>
          <p:cNvPr id="92" name="直線コネクタ 91">
            <a:extLst>
              <a:ext uri="{FF2B5EF4-FFF2-40B4-BE49-F238E27FC236}">
                <a16:creationId xmlns:a16="http://schemas.microsoft.com/office/drawing/2014/main" id="{BB669E96-572A-9142-BF07-0F5A2B7AC904}"/>
              </a:ext>
            </a:extLst>
          </p:cNvPr>
          <p:cNvCxnSpPr>
            <a:cxnSpLocks/>
            <a:stCxn id="17" idx="2"/>
            <a:endCxn id="76" idx="0"/>
          </p:cNvCxnSpPr>
          <p:nvPr/>
        </p:nvCxnSpPr>
        <p:spPr>
          <a:xfrm>
            <a:off x="4655840" y="3447002"/>
            <a:ext cx="438308" cy="135984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85782713-47CD-544A-9EDD-D8EBA58B1E13}"/>
              </a:ext>
            </a:extLst>
          </p:cNvPr>
          <p:cNvSpPr/>
          <p:nvPr/>
        </p:nvSpPr>
        <p:spPr bwMode="ltGray">
          <a:xfrm>
            <a:off x="4172637" y="375021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969994BE-CC05-354E-A8D5-7A93F4EB2880}"/>
              </a:ext>
            </a:extLst>
          </p:cNvPr>
          <p:cNvSpPr/>
          <p:nvPr/>
        </p:nvSpPr>
        <p:spPr bwMode="ltGray">
          <a:xfrm>
            <a:off x="9403120" y="407553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8" name="直線コネクタ 97">
            <a:extLst>
              <a:ext uri="{FF2B5EF4-FFF2-40B4-BE49-F238E27FC236}">
                <a16:creationId xmlns:a16="http://schemas.microsoft.com/office/drawing/2014/main" id="{DBFD2E5A-1343-1D43-A3C7-FCF0D4128597}"/>
              </a:ext>
            </a:extLst>
          </p:cNvPr>
          <p:cNvCxnSpPr>
            <a:cxnSpLocks/>
            <a:endCxn id="97" idx="0"/>
          </p:cNvCxnSpPr>
          <p:nvPr/>
        </p:nvCxnSpPr>
        <p:spPr>
          <a:xfrm>
            <a:off x="8400256" y="3448539"/>
            <a:ext cx="1362904" cy="6269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E6E9012F-00C2-6F46-B563-85E69AB7094D}"/>
              </a:ext>
            </a:extLst>
          </p:cNvPr>
          <p:cNvSpPr/>
          <p:nvPr/>
        </p:nvSpPr>
        <p:spPr bwMode="ltGray">
          <a:xfrm>
            <a:off x="9067748" y="357828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6" name="雲 105">
            <a:extLst>
              <a:ext uri="{FF2B5EF4-FFF2-40B4-BE49-F238E27FC236}">
                <a16:creationId xmlns:a16="http://schemas.microsoft.com/office/drawing/2014/main" id="{5900A71C-1A9C-314D-B729-8C89A83F568D}"/>
              </a:ext>
            </a:extLst>
          </p:cNvPr>
          <p:cNvSpPr/>
          <p:nvPr/>
        </p:nvSpPr>
        <p:spPr bwMode="ltGray">
          <a:xfrm>
            <a:off x="10416480" y="4078231"/>
            <a:ext cx="720080" cy="360040"/>
          </a:xfrm>
          <a:prstGeom prst="cloud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>
                <a:solidFill>
                  <a:schemeClr val="accent6">
                    <a:lumMod val="50000"/>
                  </a:schemeClr>
                </a:solidFill>
              </a:rPr>
              <a:t>IM</a:t>
            </a: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C3D6384B-B219-DF4B-B83F-7AA11B68948F}"/>
              </a:ext>
            </a:extLst>
          </p:cNvPr>
          <p:cNvSpPr/>
          <p:nvPr/>
        </p:nvSpPr>
        <p:spPr bwMode="ltGray">
          <a:xfrm>
            <a:off x="8904165" y="399236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36639A62-1786-1249-BA26-E0C21389FAD5}"/>
              </a:ext>
            </a:extLst>
          </p:cNvPr>
          <p:cNvSpPr/>
          <p:nvPr/>
        </p:nvSpPr>
        <p:spPr bwMode="ltGray">
          <a:xfrm>
            <a:off x="9912034" y="422420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2" name="正方形/長方形 111">
            <a:extLst>
              <a:ext uri="{FF2B5EF4-FFF2-40B4-BE49-F238E27FC236}">
                <a16:creationId xmlns:a16="http://schemas.microsoft.com/office/drawing/2014/main" id="{EBC60998-1029-E747-9083-8E3C9F9C082D}"/>
              </a:ext>
            </a:extLst>
          </p:cNvPr>
          <p:cNvSpPr/>
          <p:nvPr/>
        </p:nvSpPr>
        <p:spPr bwMode="ltGray">
          <a:xfrm>
            <a:off x="10818679" y="4417708"/>
            <a:ext cx="822327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600" b="1" dirty="0">
                <a:solidFill>
                  <a:srgbClr val="01A982"/>
                </a:solidFill>
              </a:rPr>
              <a:t>Voice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sp>
        <p:nvSpPr>
          <p:cNvPr id="93" name="雲 92">
            <a:extLst>
              <a:ext uri="{FF2B5EF4-FFF2-40B4-BE49-F238E27FC236}">
                <a16:creationId xmlns:a16="http://schemas.microsoft.com/office/drawing/2014/main" id="{52D7B772-02B7-B249-AF01-6F21D5C1E184}"/>
              </a:ext>
            </a:extLst>
          </p:cNvPr>
          <p:cNvSpPr/>
          <p:nvPr/>
        </p:nvSpPr>
        <p:spPr bwMode="ltGray">
          <a:xfrm>
            <a:off x="6193511" y="4806844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4" name="円柱 93">
            <a:extLst>
              <a:ext uri="{FF2B5EF4-FFF2-40B4-BE49-F238E27FC236}">
                <a16:creationId xmlns:a16="http://schemas.microsoft.com/office/drawing/2014/main" id="{011DDA50-ECD2-7247-B975-DB3F000B20D5}"/>
              </a:ext>
            </a:extLst>
          </p:cNvPr>
          <p:cNvSpPr/>
          <p:nvPr/>
        </p:nvSpPr>
        <p:spPr bwMode="ltGray">
          <a:xfrm>
            <a:off x="9992469" y="1876425"/>
            <a:ext cx="341177" cy="310642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K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452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直線コネクタ 61">
            <a:extLst>
              <a:ext uri="{FF2B5EF4-FFF2-40B4-BE49-F238E27FC236}">
                <a16:creationId xmlns:a16="http://schemas.microsoft.com/office/drawing/2014/main" id="{3C254145-5185-1446-B1A2-3D4CCF9B5671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2788109" y="4255556"/>
            <a:ext cx="2623257" cy="153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CB3F2DB4-3F77-314B-9D06-180A360FB175}"/>
              </a:ext>
            </a:extLst>
          </p:cNvPr>
          <p:cNvCxnSpPr>
            <a:cxnSpLocks/>
          </p:cNvCxnSpPr>
          <p:nvPr/>
        </p:nvCxnSpPr>
        <p:spPr>
          <a:xfrm flipV="1">
            <a:off x="6095297" y="2744819"/>
            <a:ext cx="836132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Local 5G</a:t>
            </a:r>
            <a:r>
              <a:rPr lang="ja-JP" altLang="en-US"/>
              <a:t>端末ユーザが</a:t>
            </a:r>
            <a:r>
              <a:rPr lang="en-US" altLang="ja-JP" dirty="0"/>
              <a:t>MNO</a:t>
            </a:r>
            <a:r>
              <a:rPr lang="ja-JP" altLang="en-US"/>
              <a:t>事業者のネットワークを使う</a:t>
            </a:r>
            <a:br>
              <a:rPr lang="en-US" altLang="ja-JP" dirty="0"/>
            </a:br>
            <a:r>
              <a:rPr lang="ja-JP" altLang="en-US"/>
              <a:t>その</a:t>
            </a:r>
            <a:r>
              <a:rPr lang="en-US" altLang="ja-JP" dirty="0"/>
              <a:t>1: Local Breakout</a:t>
            </a:r>
            <a:br>
              <a:rPr lang="en" altLang="ja-JP" dirty="0"/>
            </a:b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12</a:t>
            </a:fld>
            <a:endParaRPr 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1AAE3322-2430-2447-A7D3-D9E50FC081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/>
              <a:t>010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B6BA215-6F1F-714A-B01B-8F36A344FF7F}"/>
              </a:ext>
            </a:extLst>
          </p:cNvPr>
          <p:cNvSpPr/>
          <p:nvPr/>
        </p:nvSpPr>
        <p:spPr bwMode="ltGray">
          <a:xfrm>
            <a:off x="778336" y="4075535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9E0D5B9-0A5F-3646-88D4-9E1F3ED0E899}"/>
              </a:ext>
            </a:extLst>
          </p:cNvPr>
          <p:cNvSpPr/>
          <p:nvPr/>
        </p:nvSpPr>
        <p:spPr bwMode="ltGray">
          <a:xfrm>
            <a:off x="2068029" y="4077072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494277F-041D-7244-A2C6-B96F37B0B12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168798" y="4255555"/>
            <a:ext cx="899231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019C91B-5BFF-B342-A777-D904E80A010A}"/>
              </a:ext>
            </a:extLst>
          </p:cNvPr>
          <p:cNvSpPr/>
          <p:nvPr/>
        </p:nvSpPr>
        <p:spPr bwMode="ltGray">
          <a:xfrm>
            <a:off x="2068029" y="3086962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1D52AF5-3A9A-3D48-B0AF-00337931C531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2428069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7B27496-C000-1C47-AE86-D8468B58B210}"/>
              </a:ext>
            </a:extLst>
          </p:cNvPr>
          <p:cNvCxnSpPr>
            <a:cxnSpLocks/>
            <a:stCxn id="5" idx="3"/>
            <a:endCxn id="8" idx="2"/>
          </p:cNvCxnSpPr>
          <p:nvPr/>
        </p:nvCxnSpPr>
        <p:spPr>
          <a:xfrm flipV="1">
            <a:off x="1168798" y="3447002"/>
            <a:ext cx="1259271" cy="80855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5237A10-9EE9-E04C-8664-17636AB9231E}"/>
              </a:ext>
            </a:extLst>
          </p:cNvPr>
          <p:cNvSpPr/>
          <p:nvPr/>
        </p:nvSpPr>
        <p:spPr bwMode="ltGray">
          <a:xfrm>
            <a:off x="1311945" y="361655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6A09520-C1BA-FD43-9543-E14B677EBC95}"/>
              </a:ext>
            </a:extLst>
          </p:cNvPr>
          <p:cNvSpPr/>
          <p:nvPr/>
        </p:nvSpPr>
        <p:spPr bwMode="ltGray">
          <a:xfrm>
            <a:off x="2248049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780A199F-AF4B-E049-8B50-4B0D2455502A}"/>
              </a:ext>
            </a:extLst>
          </p:cNvPr>
          <p:cNvSpPr/>
          <p:nvPr/>
        </p:nvSpPr>
        <p:spPr bwMode="ltGray">
          <a:xfrm>
            <a:off x="4295800" y="3086962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8F7F1EB2-93AE-9843-8F42-737F056E28A2}"/>
              </a:ext>
            </a:extLst>
          </p:cNvPr>
          <p:cNvCxnSpPr>
            <a:cxnSpLocks/>
          </p:cNvCxnSpPr>
          <p:nvPr/>
        </p:nvCxnSpPr>
        <p:spPr>
          <a:xfrm>
            <a:off x="695400" y="2748977"/>
            <a:ext cx="4733111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3D22ADA3-BC3E-5F4B-B399-12CEF49E9696}"/>
              </a:ext>
            </a:extLst>
          </p:cNvPr>
          <p:cNvSpPr/>
          <p:nvPr/>
        </p:nvSpPr>
        <p:spPr bwMode="ltGray">
          <a:xfrm>
            <a:off x="1168798" y="3086961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BCD3C890-D00B-3844-8C8D-96020011D900}"/>
              </a:ext>
            </a:extLst>
          </p:cNvPr>
          <p:cNvCxnSpPr>
            <a:cxnSpLocks/>
          </p:cNvCxnSpPr>
          <p:nvPr/>
        </p:nvCxnSpPr>
        <p:spPr>
          <a:xfrm flipV="1">
            <a:off x="1531548" y="2750161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34BE4A4-A80E-A848-8C7D-F57C2414A5B3}"/>
              </a:ext>
            </a:extLst>
          </p:cNvPr>
          <p:cNvSpPr/>
          <p:nvPr/>
        </p:nvSpPr>
        <p:spPr bwMode="ltGray">
          <a:xfrm>
            <a:off x="1635981" y="2020122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39A4AAF2-18C8-F546-A1C6-D0006557DCAA}"/>
              </a:ext>
            </a:extLst>
          </p:cNvPr>
          <p:cNvSpPr/>
          <p:nvPr/>
        </p:nvSpPr>
        <p:spPr bwMode="ltGray">
          <a:xfrm>
            <a:off x="1419956" y="2365344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13FC2CA-6103-0542-9D24-888547B150A2}"/>
              </a:ext>
            </a:extLst>
          </p:cNvPr>
          <p:cNvSpPr/>
          <p:nvPr/>
        </p:nvSpPr>
        <p:spPr bwMode="ltGray">
          <a:xfrm>
            <a:off x="952627" y="273303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42B0BC31-6E47-9C43-831D-5222E73017E4}"/>
              </a:ext>
            </a:extLst>
          </p:cNvPr>
          <p:cNvSpPr/>
          <p:nvPr/>
        </p:nvSpPr>
        <p:spPr bwMode="ltGray">
          <a:xfrm>
            <a:off x="1901463" y="273509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9E9AF1B2-2BAC-4045-A6B6-5E6EF1FF97AE}"/>
              </a:ext>
            </a:extLst>
          </p:cNvPr>
          <p:cNvSpPr/>
          <p:nvPr/>
        </p:nvSpPr>
        <p:spPr bwMode="ltGray">
          <a:xfrm>
            <a:off x="3820413" y="2023133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69FD2D6B-48F6-364C-85CF-68185A9B266D}"/>
              </a:ext>
            </a:extLst>
          </p:cNvPr>
          <p:cNvSpPr/>
          <p:nvPr/>
        </p:nvSpPr>
        <p:spPr bwMode="ltGray">
          <a:xfrm>
            <a:off x="3604388" y="23683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C7BAD9AF-CBE5-0340-A584-96AB3543DFC7}"/>
              </a:ext>
            </a:extLst>
          </p:cNvPr>
          <p:cNvSpPr/>
          <p:nvPr/>
        </p:nvSpPr>
        <p:spPr bwMode="ltGray">
          <a:xfrm>
            <a:off x="4086517" y="274215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94295E0A-35CA-8140-9B0B-A9A1C8E1CE5A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4180453" y="2383173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C18F7E27-D726-7F4F-A3C3-F5B48F715A1A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1996021" y="2380162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0E6CA218-DD1E-1F4C-8BA8-156444511F48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2428069" y="2733031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00C59631-2836-8049-A494-4DE6BEECD25E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4655840" y="2733032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2D504C70-7D60-EC40-92B8-3AFB41CFC0D2}"/>
              </a:ext>
            </a:extLst>
          </p:cNvPr>
          <p:cNvSpPr/>
          <p:nvPr/>
        </p:nvSpPr>
        <p:spPr bwMode="ltGray">
          <a:xfrm>
            <a:off x="7886070" y="309008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65400E10-57CE-A84F-AE09-AF92B204EC79}"/>
              </a:ext>
            </a:extLst>
          </p:cNvPr>
          <p:cNvCxnSpPr>
            <a:cxnSpLocks/>
          </p:cNvCxnSpPr>
          <p:nvPr/>
        </p:nvCxnSpPr>
        <p:spPr>
          <a:xfrm flipV="1">
            <a:off x="8248820" y="2753285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1B3897B8-5BFD-B047-8207-3EFCFCA6F025}"/>
              </a:ext>
            </a:extLst>
          </p:cNvPr>
          <p:cNvSpPr/>
          <p:nvPr/>
        </p:nvSpPr>
        <p:spPr bwMode="ltGray">
          <a:xfrm>
            <a:off x="8353253" y="202324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404CCB11-37D4-564F-82FE-9574B825F7ED}"/>
              </a:ext>
            </a:extLst>
          </p:cNvPr>
          <p:cNvSpPr/>
          <p:nvPr/>
        </p:nvSpPr>
        <p:spPr bwMode="ltGray">
          <a:xfrm>
            <a:off x="8137228" y="2368468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2E91F126-7E4F-484A-8E24-68A535FC13FE}"/>
              </a:ext>
            </a:extLst>
          </p:cNvPr>
          <p:cNvSpPr/>
          <p:nvPr/>
        </p:nvSpPr>
        <p:spPr bwMode="ltGray">
          <a:xfrm>
            <a:off x="7669899" y="27361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8D8A3E66-AB0B-424C-9072-F7FA8BE782E2}"/>
              </a:ext>
            </a:extLst>
          </p:cNvPr>
          <p:cNvSpPr/>
          <p:nvPr/>
        </p:nvSpPr>
        <p:spPr bwMode="ltGray">
          <a:xfrm>
            <a:off x="9442978" y="2026257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B6FE21BB-044E-E64B-941B-518568F390C6}"/>
              </a:ext>
            </a:extLst>
          </p:cNvPr>
          <p:cNvSpPr/>
          <p:nvPr/>
        </p:nvSpPr>
        <p:spPr bwMode="ltGray">
          <a:xfrm>
            <a:off x="9226953" y="2371479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D6A187C0-2C98-9145-8EF7-F81923DEA5FA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9803018" y="2386297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E069BF03-EA4B-624D-A3E1-DFCF61FE42B3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8713293" y="2383286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6CD489AE-965F-0145-9F45-B1C655BC0D80}"/>
              </a:ext>
            </a:extLst>
          </p:cNvPr>
          <p:cNvSpPr/>
          <p:nvPr/>
        </p:nvSpPr>
        <p:spPr bwMode="ltGray">
          <a:xfrm>
            <a:off x="5414140" y="2545042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B21092B9-9F22-EB47-A6BE-55A6908AD1B2}"/>
              </a:ext>
            </a:extLst>
          </p:cNvPr>
          <p:cNvSpPr/>
          <p:nvPr/>
        </p:nvSpPr>
        <p:spPr bwMode="ltGray">
          <a:xfrm>
            <a:off x="6931429" y="2536129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60083B3E-60CC-8248-A75C-3309062E05C6}"/>
              </a:ext>
            </a:extLst>
          </p:cNvPr>
          <p:cNvSpPr/>
          <p:nvPr/>
        </p:nvSpPr>
        <p:spPr bwMode="ltGray">
          <a:xfrm>
            <a:off x="6204607" y="271614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BCB7C50B-90B7-164C-BE6A-6FFA8805CE50}"/>
              </a:ext>
            </a:extLst>
          </p:cNvPr>
          <p:cNvSpPr/>
          <p:nvPr/>
        </p:nvSpPr>
        <p:spPr bwMode="ltGray">
          <a:xfrm>
            <a:off x="5015880" y="1867345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MNO</a:t>
            </a:r>
          </a:p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(Visited)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53E25581-85BC-F84A-8E3A-81C7C1D815F3}"/>
              </a:ext>
            </a:extLst>
          </p:cNvPr>
          <p:cNvSpPr/>
          <p:nvPr/>
        </p:nvSpPr>
        <p:spPr bwMode="ltGray">
          <a:xfrm>
            <a:off x="6702653" y="1866948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Local 5G</a:t>
            </a:r>
          </a:p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(Home)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cxnSp>
        <p:nvCxnSpPr>
          <p:cNvPr id="69" name="直線コネクタ 68">
            <a:extLst>
              <a:ext uri="{FF2B5EF4-FFF2-40B4-BE49-F238E27FC236}">
                <a16:creationId xmlns:a16="http://schemas.microsoft.com/office/drawing/2014/main" id="{8C1B25EE-86EE-E64A-9FE8-A22A43B0F825}"/>
              </a:ext>
            </a:extLst>
          </p:cNvPr>
          <p:cNvCxnSpPr>
            <a:cxnSpLocks/>
          </p:cNvCxnSpPr>
          <p:nvPr/>
        </p:nvCxnSpPr>
        <p:spPr>
          <a:xfrm>
            <a:off x="7651509" y="2738023"/>
            <a:ext cx="3565513" cy="8314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DE30E26F-EF4D-CD41-AD42-BB7777644E8B}"/>
              </a:ext>
            </a:extLst>
          </p:cNvPr>
          <p:cNvSpPr/>
          <p:nvPr/>
        </p:nvSpPr>
        <p:spPr bwMode="ltGray">
          <a:xfrm>
            <a:off x="824945" y="243279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21D3220B-E33F-0B4C-B03A-B96A6B042E4D}"/>
              </a:ext>
            </a:extLst>
          </p:cNvPr>
          <p:cNvSpPr/>
          <p:nvPr/>
        </p:nvSpPr>
        <p:spPr bwMode="ltGray">
          <a:xfrm>
            <a:off x="11158978" y="2579316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正方形/長方形 55">
            <a:extLst>
              <a:ext uri="{FF2B5EF4-FFF2-40B4-BE49-F238E27FC236}">
                <a16:creationId xmlns:a16="http://schemas.microsoft.com/office/drawing/2014/main" id="{23DCD9CA-1FE0-0948-AA40-5C030468621D}"/>
              </a:ext>
            </a:extLst>
          </p:cNvPr>
          <p:cNvSpPr/>
          <p:nvPr/>
        </p:nvSpPr>
        <p:spPr bwMode="ltGray">
          <a:xfrm>
            <a:off x="407368" y="4434038"/>
            <a:ext cx="1658427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600" b="1" dirty="0">
                <a:solidFill>
                  <a:srgbClr val="01A982"/>
                </a:solidFill>
              </a:rPr>
              <a:t>Local 5G User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26165FAA-F0BA-534B-9125-EACFB7DD9E68}"/>
              </a:ext>
            </a:extLst>
          </p:cNvPr>
          <p:cNvSpPr/>
          <p:nvPr/>
        </p:nvSpPr>
        <p:spPr bwMode="ltGray">
          <a:xfrm>
            <a:off x="4295800" y="407553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8" name="直線コネクタ 57">
            <a:extLst>
              <a:ext uri="{FF2B5EF4-FFF2-40B4-BE49-F238E27FC236}">
                <a16:creationId xmlns:a16="http://schemas.microsoft.com/office/drawing/2014/main" id="{920D51A9-447A-974A-8889-9E430094E23D}"/>
              </a:ext>
            </a:extLst>
          </p:cNvPr>
          <p:cNvCxnSpPr>
            <a:cxnSpLocks/>
          </p:cNvCxnSpPr>
          <p:nvPr/>
        </p:nvCxnSpPr>
        <p:spPr>
          <a:xfrm>
            <a:off x="4655840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47696B6E-C7F0-6742-9795-902AF3330C32}"/>
              </a:ext>
            </a:extLst>
          </p:cNvPr>
          <p:cNvSpPr/>
          <p:nvPr/>
        </p:nvSpPr>
        <p:spPr bwMode="ltGray">
          <a:xfrm>
            <a:off x="4533799" y="444729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ADFBA388-D19B-6B4A-AD86-E843BE6616F7}"/>
              </a:ext>
            </a:extLst>
          </p:cNvPr>
          <p:cNvSpPr/>
          <p:nvPr/>
        </p:nvSpPr>
        <p:spPr bwMode="ltGray">
          <a:xfrm>
            <a:off x="3093639" y="4070007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603425DC-98B5-724E-8F49-DE9F0717F5BB}"/>
              </a:ext>
            </a:extLst>
          </p:cNvPr>
          <p:cNvSpPr/>
          <p:nvPr/>
        </p:nvSpPr>
        <p:spPr bwMode="ltGray">
          <a:xfrm>
            <a:off x="4734108" y="4806844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2" name="雲 71">
            <a:extLst>
              <a:ext uri="{FF2B5EF4-FFF2-40B4-BE49-F238E27FC236}">
                <a16:creationId xmlns:a16="http://schemas.microsoft.com/office/drawing/2014/main" id="{9675C7BB-0F02-3046-A95C-EA34554AE332}"/>
              </a:ext>
            </a:extLst>
          </p:cNvPr>
          <p:cNvSpPr/>
          <p:nvPr/>
        </p:nvSpPr>
        <p:spPr bwMode="ltGray">
          <a:xfrm>
            <a:off x="6246276" y="4806844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73" name="直線コネクタ 72">
            <a:extLst>
              <a:ext uri="{FF2B5EF4-FFF2-40B4-BE49-F238E27FC236}">
                <a16:creationId xmlns:a16="http://schemas.microsoft.com/office/drawing/2014/main" id="{14775E3D-2CBF-0540-A80B-AA1E43CA1EEF}"/>
              </a:ext>
            </a:extLst>
          </p:cNvPr>
          <p:cNvCxnSpPr>
            <a:cxnSpLocks/>
            <a:stCxn id="71" idx="3"/>
            <a:endCxn id="72" idx="2"/>
          </p:cNvCxnSpPr>
          <p:nvPr/>
        </p:nvCxnSpPr>
        <p:spPr>
          <a:xfrm>
            <a:off x="5454188" y="4986864"/>
            <a:ext cx="795419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B821B3CD-00F2-9849-B044-6DB0EAF70778}"/>
              </a:ext>
            </a:extLst>
          </p:cNvPr>
          <p:cNvSpPr/>
          <p:nvPr/>
        </p:nvSpPr>
        <p:spPr bwMode="ltGray">
          <a:xfrm>
            <a:off x="5526196" y="492878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5" name="直線コネクタ 74">
            <a:extLst>
              <a:ext uri="{FF2B5EF4-FFF2-40B4-BE49-F238E27FC236}">
                <a16:creationId xmlns:a16="http://schemas.microsoft.com/office/drawing/2014/main" id="{68B4B525-83B2-0947-B2CC-A7492F14AE71}"/>
              </a:ext>
            </a:extLst>
          </p:cNvPr>
          <p:cNvCxnSpPr>
            <a:cxnSpLocks/>
            <a:stCxn id="70" idx="3"/>
            <a:endCxn id="71" idx="1"/>
          </p:cNvCxnSpPr>
          <p:nvPr/>
        </p:nvCxnSpPr>
        <p:spPr>
          <a:xfrm>
            <a:off x="3813719" y="4250027"/>
            <a:ext cx="920389" cy="7368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コネクタ 75">
            <a:extLst>
              <a:ext uri="{FF2B5EF4-FFF2-40B4-BE49-F238E27FC236}">
                <a16:creationId xmlns:a16="http://schemas.microsoft.com/office/drawing/2014/main" id="{B2CFCE56-08A6-FA4B-810E-EFE9F79D323B}"/>
              </a:ext>
            </a:extLst>
          </p:cNvPr>
          <p:cNvCxnSpPr>
            <a:cxnSpLocks/>
            <a:stCxn id="70" idx="0"/>
          </p:cNvCxnSpPr>
          <p:nvPr/>
        </p:nvCxnSpPr>
        <p:spPr>
          <a:xfrm flipV="1">
            <a:off x="3453679" y="3447002"/>
            <a:ext cx="1202161" cy="62300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D9445FAA-0D45-3242-85BC-C1FE77F5096D}"/>
              </a:ext>
            </a:extLst>
          </p:cNvPr>
          <p:cNvSpPr/>
          <p:nvPr/>
        </p:nvSpPr>
        <p:spPr bwMode="ltGray">
          <a:xfrm>
            <a:off x="3526698" y="352393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71393999-CF40-CD4E-AC7E-597C11772302}"/>
              </a:ext>
            </a:extLst>
          </p:cNvPr>
          <p:cNvSpPr/>
          <p:nvPr/>
        </p:nvSpPr>
        <p:spPr bwMode="ltGray">
          <a:xfrm>
            <a:off x="3697909" y="398300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1458B8CD-1E32-CE41-9D31-8AFC25A6D622}"/>
              </a:ext>
            </a:extLst>
          </p:cNvPr>
          <p:cNvSpPr/>
          <p:nvPr/>
        </p:nvSpPr>
        <p:spPr bwMode="ltGray">
          <a:xfrm>
            <a:off x="3617817" y="458385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0" name="直線コネクタ 79">
            <a:extLst>
              <a:ext uri="{FF2B5EF4-FFF2-40B4-BE49-F238E27FC236}">
                <a16:creationId xmlns:a16="http://schemas.microsoft.com/office/drawing/2014/main" id="{5030A969-2457-6C4A-A525-3191B8B7F76E}"/>
              </a:ext>
            </a:extLst>
          </p:cNvPr>
          <p:cNvCxnSpPr>
            <a:cxnSpLocks/>
            <a:endCxn id="71" idx="0"/>
          </p:cNvCxnSpPr>
          <p:nvPr/>
        </p:nvCxnSpPr>
        <p:spPr>
          <a:xfrm>
            <a:off x="4655840" y="3447002"/>
            <a:ext cx="438308" cy="135984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021D592-CE6A-8048-B1E9-41281E2A7510}"/>
              </a:ext>
            </a:extLst>
          </p:cNvPr>
          <p:cNvSpPr/>
          <p:nvPr/>
        </p:nvSpPr>
        <p:spPr bwMode="ltGray">
          <a:xfrm>
            <a:off x="4172637" y="375021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3" name="雲 82">
            <a:extLst>
              <a:ext uri="{FF2B5EF4-FFF2-40B4-BE49-F238E27FC236}">
                <a16:creationId xmlns:a16="http://schemas.microsoft.com/office/drawing/2014/main" id="{F9510E32-AA10-AE4C-A881-2BDD1EBBA6CE}"/>
              </a:ext>
            </a:extLst>
          </p:cNvPr>
          <p:cNvSpPr/>
          <p:nvPr/>
        </p:nvSpPr>
        <p:spPr bwMode="ltGray">
          <a:xfrm>
            <a:off x="5381168" y="4078231"/>
            <a:ext cx="720080" cy="360040"/>
          </a:xfrm>
          <a:prstGeom prst="cloud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IMS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039FA9DB-4CFD-D442-82CE-81E6369557C2}"/>
              </a:ext>
            </a:extLst>
          </p:cNvPr>
          <p:cNvSpPr/>
          <p:nvPr/>
        </p:nvSpPr>
        <p:spPr bwMode="ltGray">
          <a:xfrm>
            <a:off x="4870745" y="419271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6" name="雲 65">
            <a:extLst>
              <a:ext uri="{FF2B5EF4-FFF2-40B4-BE49-F238E27FC236}">
                <a16:creationId xmlns:a16="http://schemas.microsoft.com/office/drawing/2014/main" id="{76CAAE40-242F-3841-869C-8BF667CC2FF3}"/>
              </a:ext>
            </a:extLst>
          </p:cNvPr>
          <p:cNvSpPr/>
          <p:nvPr/>
        </p:nvSpPr>
        <p:spPr bwMode="ltGray">
          <a:xfrm>
            <a:off x="6396919" y="4077072"/>
            <a:ext cx="836131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PSTN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2ECE2153-20FF-A743-A928-C10ECBF3A2C1}"/>
              </a:ext>
            </a:extLst>
          </p:cNvPr>
          <p:cNvCxnSpPr>
            <a:cxnSpLocks/>
            <a:stCxn id="83" idx="0"/>
            <a:endCxn id="66" idx="2"/>
          </p:cNvCxnSpPr>
          <p:nvPr/>
        </p:nvCxnSpPr>
        <p:spPr>
          <a:xfrm flipV="1">
            <a:off x="6100648" y="4257092"/>
            <a:ext cx="298865" cy="11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円柱 81">
            <a:extLst>
              <a:ext uri="{FF2B5EF4-FFF2-40B4-BE49-F238E27FC236}">
                <a16:creationId xmlns:a16="http://schemas.microsoft.com/office/drawing/2014/main" id="{B7109F0A-8EFA-104D-B0AE-96B05D1D01AE}"/>
              </a:ext>
            </a:extLst>
          </p:cNvPr>
          <p:cNvSpPr/>
          <p:nvPr/>
        </p:nvSpPr>
        <p:spPr bwMode="ltGray">
          <a:xfrm>
            <a:off x="9992469" y="1877189"/>
            <a:ext cx="341177" cy="310642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K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3955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直線コネクタ 61">
            <a:extLst>
              <a:ext uri="{FF2B5EF4-FFF2-40B4-BE49-F238E27FC236}">
                <a16:creationId xmlns:a16="http://schemas.microsoft.com/office/drawing/2014/main" id="{3C254145-5185-1446-B1A2-3D4CCF9B5671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4012245" y="3855459"/>
            <a:ext cx="2623257" cy="153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L2 MVNO</a:t>
            </a:r>
            <a:br>
              <a:rPr lang="en" altLang="ja-JP" dirty="0"/>
            </a:b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13</a:t>
            </a:fld>
            <a:endParaRPr lang="en-US" dirty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E2BA3B42-FC92-8947-B2D8-A5A97240DD4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010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B6BA215-6F1F-714A-B01B-8F36A344FF7F}"/>
              </a:ext>
            </a:extLst>
          </p:cNvPr>
          <p:cNvSpPr/>
          <p:nvPr/>
        </p:nvSpPr>
        <p:spPr bwMode="ltGray">
          <a:xfrm>
            <a:off x="2002472" y="3675438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9E0D5B9-0A5F-3646-88D4-9E1F3ED0E899}"/>
              </a:ext>
            </a:extLst>
          </p:cNvPr>
          <p:cNvSpPr/>
          <p:nvPr/>
        </p:nvSpPr>
        <p:spPr bwMode="ltGray">
          <a:xfrm>
            <a:off x="3292165" y="367697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494277F-041D-7244-A2C6-B96F37B0B12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2392934" y="3855458"/>
            <a:ext cx="899231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019C91B-5BFF-B342-A777-D904E80A010A}"/>
              </a:ext>
            </a:extLst>
          </p:cNvPr>
          <p:cNvSpPr/>
          <p:nvPr/>
        </p:nvSpPr>
        <p:spPr bwMode="ltGray">
          <a:xfrm>
            <a:off x="3292165" y="268686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1D52AF5-3A9A-3D48-B0AF-00337931C531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3652205" y="3046905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7B27496-C000-1C47-AE86-D8468B58B210}"/>
              </a:ext>
            </a:extLst>
          </p:cNvPr>
          <p:cNvCxnSpPr>
            <a:cxnSpLocks/>
            <a:stCxn id="5" idx="3"/>
            <a:endCxn id="8" idx="2"/>
          </p:cNvCxnSpPr>
          <p:nvPr/>
        </p:nvCxnSpPr>
        <p:spPr>
          <a:xfrm flipV="1">
            <a:off x="2392934" y="3046905"/>
            <a:ext cx="1259271" cy="80855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5237A10-9EE9-E04C-8664-17636AB9231E}"/>
              </a:ext>
            </a:extLst>
          </p:cNvPr>
          <p:cNvSpPr/>
          <p:nvPr/>
        </p:nvSpPr>
        <p:spPr bwMode="ltGray">
          <a:xfrm>
            <a:off x="2536081" y="321646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6A09520-C1BA-FD43-9543-E14B677EBC95}"/>
              </a:ext>
            </a:extLst>
          </p:cNvPr>
          <p:cNvSpPr/>
          <p:nvPr/>
        </p:nvSpPr>
        <p:spPr bwMode="ltGray">
          <a:xfrm>
            <a:off x="3472185" y="320139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780A199F-AF4B-E049-8B50-4B0D2455502A}"/>
              </a:ext>
            </a:extLst>
          </p:cNvPr>
          <p:cNvSpPr/>
          <p:nvPr/>
        </p:nvSpPr>
        <p:spPr bwMode="ltGray">
          <a:xfrm>
            <a:off x="5519936" y="268686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8F7F1EB2-93AE-9843-8F42-737F056E28A2}"/>
              </a:ext>
            </a:extLst>
          </p:cNvPr>
          <p:cNvCxnSpPr>
            <a:cxnSpLocks/>
          </p:cNvCxnSpPr>
          <p:nvPr/>
        </p:nvCxnSpPr>
        <p:spPr>
          <a:xfrm>
            <a:off x="1659812" y="2349360"/>
            <a:ext cx="4733111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3D22ADA3-BC3E-5F4B-B399-12CEF49E9696}"/>
              </a:ext>
            </a:extLst>
          </p:cNvPr>
          <p:cNvSpPr/>
          <p:nvPr/>
        </p:nvSpPr>
        <p:spPr bwMode="ltGray">
          <a:xfrm>
            <a:off x="2392934" y="2686864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BCD3C890-D00B-3844-8C8D-96020011D900}"/>
              </a:ext>
            </a:extLst>
          </p:cNvPr>
          <p:cNvCxnSpPr>
            <a:cxnSpLocks/>
          </p:cNvCxnSpPr>
          <p:nvPr/>
        </p:nvCxnSpPr>
        <p:spPr>
          <a:xfrm flipV="1">
            <a:off x="2755684" y="2350064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34BE4A4-A80E-A848-8C7D-F57C2414A5B3}"/>
              </a:ext>
            </a:extLst>
          </p:cNvPr>
          <p:cNvSpPr/>
          <p:nvPr/>
        </p:nvSpPr>
        <p:spPr bwMode="ltGray">
          <a:xfrm>
            <a:off x="2860117" y="162002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39A4AAF2-18C8-F546-A1C6-D0006557DCAA}"/>
              </a:ext>
            </a:extLst>
          </p:cNvPr>
          <p:cNvSpPr/>
          <p:nvPr/>
        </p:nvSpPr>
        <p:spPr bwMode="ltGray">
          <a:xfrm>
            <a:off x="2644092" y="1965247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13FC2CA-6103-0542-9D24-888547B150A2}"/>
              </a:ext>
            </a:extLst>
          </p:cNvPr>
          <p:cNvSpPr/>
          <p:nvPr/>
        </p:nvSpPr>
        <p:spPr bwMode="ltGray">
          <a:xfrm>
            <a:off x="2176763" y="2332934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42B0BC31-6E47-9C43-831D-5222E73017E4}"/>
              </a:ext>
            </a:extLst>
          </p:cNvPr>
          <p:cNvSpPr/>
          <p:nvPr/>
        </p:nvSpPr>
        <p:spPr bwMode="ltGray">
          <a:xfrm>
            <a:off x="3125599" y="2334994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9E9AF1B2-2BAC-4045-A6B6-5E6EF1FF97AE}"/>
              </a:ext>
            </a:extLst>
          </p:cNvPr>
          <p:cNvSpPr/>
          <p:nvPr/>
        </p:nvSpPr>
        <p:spPr bwMode="ltGray">
          <a:xfrm>
            <a:off x="5044549" y="1623036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69FD2D6B-48F6-364C-85CF-68185A9B266D}"/>
              </a:ext>
            </a:extLst>
          </p:cNvPr>
          <p:cNvSpPr/>
          <p:nvPr/>
        </p:nvSpPr>
        <p:spPr bwMode="ltGray">
          <a:xfrm>
            <a:off x="4828524" y="1968258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C7BAD9AF-CBE5-0340-A584-96AB3543DFC7}"/>
              </a:ext>
            </a:extLst>
          </p:cNvPr>
          <p:cNvSpPr/>
          <p:nvPr/>
        </p:nvSpPr>
        <p:spPr bwMode="ltGray">
          <a:xfrm>
            <a:off x="5310653" y="23420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94295E0A-35CA-8140-9B0B-A9A1C8E1CE5A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5404589" y="1983076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C18F7E27-D726-7F4F-A3C3-F5B48F715A1A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3220157" y="1980065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0E6CA218-DD1E-1F4C-8BA8-156444511F48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652205" y="2332934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00C59631-2836-8049-A494-4DE6BEECD25E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5879976" y="2332935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53E25581-85BC-F84A-8E3A-81C7C1D815F3}"/>
              </a:ext>
            </a:extLst>
          </p:cNvPr>
          <p:cNvSpPr/>
          <p:nvPr/>
        </p:nvSpPr>
        <p:spPr bwMode="ltGray">
          <a:xfrm>
            <a:off x="8104632" y="1638626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rgbClr val="01A982"/>
                </a:solidFill>
              </a:rPr>
              <a:t>MVNO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DE30E26F-EF4D-CD41-AD42-BB7777644E8B}"/>
              </a:ext>
            </a:extLst>
          </p:cNvPr>
          <p:cNvSpPr/>
          <p:nvPr/>
        </p:nvSpPr>
        <p:spPr bwMode="ltGray">
          <a:xfrm>
            <a:off x="2049081" y="2032696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正方形/長方形 55">
            <a:extLst>
              <a:ext uri="{FF2B5EF4-FFF2-40B4-BE49-F238E27FC236}">
                <a16:creationId xmlns:a16="http://schemas.microsoft.com/office/drawing/2014/main" id="{23DCD9CA-1FE0-0948-AA40-5C030468621D}"/>
              </a:ext>
            </a:extLst>
          </p:cNvPr>
          <p:cNvSpPr/>
          <p:nvPr/>
        </p:nvSpPr>
        <p:spPr bwMode="ltGray">
          <a:xfrm>
            <a:off x="1489811" y="4123951"/>
            <a:ext cx="1658427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600" b="1" dirty="0">
                <a:solidFill>
                  <a:srgbClr val="01A982"/>
                </a:solidFill>
              </a:rPr>
              <a:t>MVNO User</a:t>
            </a:r>
            <a:endParaRPr kumimoji="1" lang="ja-JP" altLang="en-US" sz="1600" b="1">
              <a:solidFill>
                <a:srgbClr val="01A982"/>
              </a:solidFill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26165FAA-F0BA-534B-9125-EACFB7DD9E68}"/>
              </a:ext>
            </a:extLst>
          </p:cNvPr>
          <p:cNvSpPr/>
          <p:nvPr/>
        </p:nvSpPr>
        <p:spPr bwMode="ltGray">
          <a:xfrm>
            <a:off x="5519936" y="3675438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8" name="直線コネクタ 57">
            <a:extLst>
              <a:ext uri="{FF2B5EF4-FFF2-40B4-BE49-F238E27FC236}">
                <a16:creationId xmlns:a16="http://schemas.microsoft.com/office/drawing/2014/main" id="{920D51A9-447A-974A-8889-9E430094E23D}"/>
              </a:ext>
            </a:extLst>
          </p:cNvPr>
          <p:cNvCxnSpPr>
            <a:cxnSpLocks/>
          </p:cNvCxnSpPr>
          <p:nvPr/>
        </p:nvCxnSpPr>
        <p:spPr>
          <a:xfrm>
            <a:off x="5879976" y="3046905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47696B6E-C7F0-6742-9795-902AF3330C32}"/>
              </a:ext>
            </a:extLst>
          </p:cNvPr>
          <p:cNvSpPr/>
          <p:nvPr/>
        </p:nvSpPr>
        <p:spPr bwMode="ltGray">
          <a:xfrm>
            <a:off x="5666646" y="418750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ADFBA388-D19B-6B4A-AD86-E843BE6616F7}"/>
              </a:ext>
            </a:extLst>
          </p:cNvPr>
          <p:cNvSpPr/>
          <p:nvPr/>
        </p:nvSpPr>
        <p:spPr bwMode="ltGray">
          <a:xfrm>
            <a:off x="4317775" y="3669910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603425DC-98B5-724E-8F49-DE9F0717F5BB}"/>
              </a:ext>
            </a:extLst>
          </p:cNvPr>
          <p:cNvSpPr/>
          <p:nvPr/>
        </p:nvSpPr>
        <p:spPr bwMode="ltGray">
          <a:xfrm>
            <a:off x="5958244" y="4810026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2" name="雲 71">
            <a:extLst>
              <a:ext uri="{FF2B5EF4-FFF2-40B4-BE49-F238E27FC236}">
                <a16:creationId xmlns:a16="http://schemas.microsoft.com/office/drawing/2014/main" id="{9675C7BB-0F02-3046-A95C-EA34554AE332}"/>
              </a:ext>
            </a:extLst>
          </p:cNvPr>
          <p:cNvSpPr/>
          <p:nvPr/>
        </p:nvSpPr>
        <p:spPr bwMode="ltGray">
          <a:xfrm>
            <a:off x="8727687" y="5445224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73" name="直線コネクタ 72">
            <a:extLst>
              <a:ext uri="{FF2B5EF4-FFF2-40B4-BE49-F238E27FC236}">
                <a16:creationId xmlns:a16="http://schemas.microsoft.com/office/drawing/2014/main" id="{14775E3D-2CBF-0540-A80B-AA1E43CA1EEF}"/>
              </a:ext>
            </a:extLst>
          </p:cNvPr>
          <p:cNvCxnSpPr>
            <a:cxnSpLocks/>
            <a:stCxn id="71" idx="3"/>
            <a:endCxn id="68" idx="1"/>
          </p:cNvCxnSpPr>
          <p:nvPr/>
        </p:nvCxnSpPr>
        <p:spPr>
          <a:xfrm>
            <a:off x="6678324" y="4990046"/>
            <a:ext cx="2226253" cy="642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B821B3CD-00F2-9849-B044-6DB0EAF70778}"/>
              </a:ext>
            </a:extLst>
          </p:cNvPr>
          <p:cNvSpPr/>
          <p:nvPr/>
        </p:nvSpPr>
        <p:spPr bwMode="ltGray">
          <a:xfrm>
            <a:off x="7156138" y="49425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5" name="直線コネクタ 74">
            <a:extLst>
              <a:ext uri="{FF2B5EF4-FFF2-40B4-BE49-F238E27FC236}">
                <a16:creationId xmlns:a16="http://schemas.microsoft.com/office/drawing/2014/main" id="{68B4B525-83B2-0947-B2CC-A7492F14AE71}"/>
              </a:ext>
            </a:extLst>
          </p:cNvPr>
          <p:cNvCxnSpPr>
            <a:cxnSpLocks/>
            <a:stCxn id="70" idx="3"/>
            <a:endCxn id="71" idx="1"/>
          </p:cNvCxnSpPr>
          <p:nvPr/>
        </p:nvCxnSpPr>
        <p:spPr>
          <a:xfrm>
            <a:off x="5037855" y="3849930"/>
            <a:ext cx="920389" cy="114011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コネクタ 75">
            <a:extLst>
              <a:ext uri="{FF2B5EF4-FFF2-40B4-BE49-F238E27FC236}">
                <a16:creationId xmlns:a16="http://schemas.microsoft.com/office/drawing/2014/main" id="{B2CFCE56-08A6-FA4B-810E-EFE9F79D323B}"/>
              </a:ext>
            </a:extLst>
          </p:cNvPr>
          <p:cNvCxnSpPr>
            <a:cxnSpLocks/>
            <a:stCxn id="70" idx="0"/>
          </p:cNvCxnSpPr>
          <p:nvPr/>
        </p:nvCxnSpPr>
        <p:spPr>
          <a:xfrm flipV="1">
            <a:off x="4677815" y="3046905"/>
            <a:ext cx="1202161" cy="62300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D9445FAA-0D45-3242-85BC-C1FE77F5096D}"/>
              </a:ext>
            </a:extLst>
          </p:cNvPr>
          <p:cNvSpPr/>
          <p:nvPr/>
        </p:nvSpPr>
        <p:spPr bwMode="ltGray">
          <a:xfrm>
            <a:off x="4750834" y="312383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71393999-CF40-CD4E-AC7E-597C11772302}"/>
              </a:ext>
            </a:extLst>
          </p:cNvPr>
          <p:cNvSpPr/>
          <p:nvPr/>
        </p:nvSpPr>
        <p:spPr bwMode="ltGray">
          <a:xfrm>
            <a:off x="4922045" y="358290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1458B8CD-1E32-CE41-9D31-8AFC25A6D622}"/>
              </a:ext>
            </a:extLst>
          </p:cNvPr>
          <p:cNvSpPr/>
          <p:nvPr/>
        </p:nvSpPr>
        <p:spPr bwMode="ltGray">
          <a:xfrm>
            <a:off x="5023259" y="433274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0" name="直線コネクタ 79">
            <a:extLst>
              <a:ext uri="{FF2B5EF4-FFF2-40B4-BE49-F238E27FC236}">
                <a16:creationId xmlns:a16="http://schemas.microsoft.com/office/drawing/2014/main" id="{5030A969-2457-6C4A-A525-3191B8B7F76E}"/>
              </a:ext>
            </a:extLst>
          </p:cNvPr>
          <p:cNvCxnSpPr>
            <a:cxnSpLocks/>
            <a:stCxn id="17" idx="2"/>
            <a:endCxn id="71" idx="0"/>
          </p:cNvCxnSpPr>
          <p:nvPr/>
        </p:nvCxnSpPr>
        <p:spPr>
          <a:xfrm>
            <a:off x="5879976" y="3046905"/>
            <a:ext cx="438308" cy="17631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8021D592-CE6A-8048-B1E9-41281E2A7510}"/>
              </a:ext>
            </a:extLst>
          </p:cNvPr>
          <p:cNvSpPr/>
          <p:nvPr/>
        </p:nvSpPr>
        <p:spPr bwMode="ltGray">
          <a:xfrm>
            <a:off x="5396773" y="335012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3" name="雲 82">
            <a:extLst>
              <a:ext uri="{FF2B5EF4-FFF2-40B4-BE49-F238E27FC236}">
                <a16:creationId xmlns:a16="http://schemas.microsoft.com/office/drawing/2014/main" id="{F9510E32-AA10-AE4C-A881-2BDD1EBBA6CE}"/>
              </a:ext>
            </a:extLst>
          </p:cNvPr>
          <p:cNvSpPr/>
          <p:nvPr/>
        </p:nvSpPr>
        <p:spPr bwMode="ltGray">
          <a:xfrm>
            <a:off x="6605304" y="3678134"/>
            <a:ext cx="720080" cy="360040"/>
          </a:xfrm>
          <a:prstGeom prst="cloud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IMS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039FA9DB-4CFD-D442-82CE-81E6369557C2}"/>
              </a:ext>
            </a:extLst>
          </p:cNvPr>
          <p:cNvSpPr/>
          <p:nvPr/>
        </p:nvSpPr>
        <p:spPr bwMode="ltGray">
          <a:xfrm>
            <a:off x="6094881" y="379262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6" name="雲 65">
            <a:extLst>
              <a:ext uri="{FF2B5EF4-FFF2-40B4-BE49-F238E27FC236}">
                <a16:creationId xmlns:a16="http://schemas.microsoft.com/office/drawing/2014/main" id="{76CAAE40-242F-3841-869C-8BF667CC2FF3}"/>
              </a:ext>
            </a:extLst>
          </p:cNvPr>
          <p:cNvSpPr/>
          <p:nvPr/>
        </p:nvSpPr>
        <p:spPr bwMode="ltGray">
          <a:xfrm>
            <a:off x="6547278" y="4186135"/>
            <a:ext cx="836131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PSTN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67" name="直線コネクタ 66">
            <a:extLst>
              <a:ext uri="{FF2B5EF4-FFF2-40B4-BE49-F238E27FC236}">
                <a16:creationId xmlns:a16="http://schemas.microsoft.com/office/drawing/2014/main" id="{2ECE2153-20FF-A743-A928-C10ECBF3A2C1}"/>
              </a:ext>
            </a:extLst>
          </p:cNvPr>
          <p:cNvCxnSpPr>
            <a:cxnSpLocks/>
            <a:stCxn id="83" idx="1"/>
            <a:endCxn id="66" idx="3"/>
          </p:cNvCxnSpPr>
          <p:nvPr/>
        </p:nvCxnSpPr>
        <p:spPr>
          <a:xfrm>
            <a:off x="6965344" y="4037791"/>
            <a:ext cx="0" cy="168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B7AA8A49-9E02-3A41-B4C2-3FDCAB1040B7}"/>
              </a:ext>
            </a:extLst>
          </p:cNvPr>
          <p:cNvSpPr/>
          <p:nvPr/>
        </p:nvSpPr>
        <p:spPr bwMode="ltGray">
          <a:xfrm>
            <a:off x="8904577" y="4816453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2" name="直線コネクタ 81">
            <a:extLst>
              <a:ext uri="{FF2B5EF4-FFF2-40B4-BE49-F238E27FC236}">
                <a16:creationId xmlns:a16="http://schemas.microsoft.com/office/drawing/2014/main" id="{0EE1F729-EDBF-DA47-8CC9-020F699E5C37}"/>
              </a:ext>
            </a:extLst>
          </p:cNvPr>
          <p:cNvCxnSpPr>
            <a:cxnSpLocks/>
            <a:stCxn id="68" idx="2"/>
            <a:endCxn id="72" idx="3"/>
          </p:cNvCxnSpPr>
          <p:nvPr/>
        </p:nvCxnSpPr>
        <p:spPr>
          <a:xfrm>
            <a:off x="9264617" y="5176493"/>
            <a:ext cx="0" cy="28931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雲 84">
            <a:extLst>
              <a:ext uri="{FF2B5EF4-FFF2-40B4-BE49-F238E27FC236}">
                <a16:creationId xmlns:a16="http://schemas.microsoft.com/office/drawing/2014/main" id="{FDC5E0AF-A457-3E4B-8788-1E0A4343F7D4}"/>
              </a:ext>
            </a:extLst>
          </p:cNvPr>
          <p:cNvSpPr/>
          <p:nvPr/>
        </p:nvSpPr>
        <p:spPr bwMode="ltGray">
          <a:xfrm>
            <a:off x="5781354" y="5424153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86" name="直線コネクタ 85">
            <a:extLst>
              <a:ext uri="{FF2B5EF4-FFF2-40B4-BE49-F238E27FC236}">
                <a16:creationId xmlns:a16="http://schemas.microsoft.com/office/drawing/2014/main" id="{DBAC044E-B920-AB46-9FD9-8B4637372791}"/>
              </a:ext>
            </a:extLst>
          </p:cNvPr>
          <p:cNvCxnSpPr>
            <a:cxnSpLocks/>
            <a:stCxn id="71" idx="2"/>
            <a:endCxn id="85" idx="3"/>
          </p:cNvCxnSpPr>
          <p:nvPr/>
        </p:nvCxnSpPr>
        <p:spPr>
          <a:xfrm>
            <a:off x="6318284" y="5170066"/>
            <a:ext cx="0" cy="27467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65E4AED2-E772-CF44-BA74-BE24896A2015}"/>
              </a:ext>
            </a:extLst>
          </p:cNvPr>
          <p:cNvSpPr/>
          <p:nvPr/>
        </p:nvSpPr>
        <p:spPr bwMode="ltGray">
          <a:xfrm>
            <a:off x="5807553" y="512981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5F2107E6-78AA-004C-97EB-31BE003F0E43}"/>
              </a:ext>
            </a:extLst>
          </p:cNvPr>
          <p:cNvSpPr/>
          <p:nvPr/>
        </p:nvSpPr>
        <p:spPr bwMode="ltGray">
          <a:xfrm>
            <a:off x="8753951" y="517006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C2AFD4F1-2365-504D-80DE-09E67F3EA751}"/>
              </a:ext>
            </a:extLst>
          </p:cNvPr>
          <p:cNvSpPr/>
          <p:nvPr/>
        </p:nvSpPr>
        <p:spPr bwMode="ltGray">
          <a:xfrm>
            <a:off x="8904312" y="269890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77A3F1B9-CF63-FF4B-9E8D-A6EF33D5E949}"/>
              </a:ext>
            </a:extLst>
          </p:cNvPr>
          <p:cNvCxnSpPr>
            <a:cxnSpLocks/>
          </p:cNvCxnSpPr>
          <p:nvPr/>
        </p:nvCxnSpPr>
        <p:spPr>
          <a:xfrm>
            <a:off x="8464672" y="2360917"/>
            <a:ext cx="1807792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3287F9BA-91D7-F04D-B75A-3F2BB7E27262}"/>
              </a:ext>
            </a:extLst>
          </p:cNvPr>
          <p:cNvSpPr/>
          <p:nvPr/>
        </p:nvSpPr>
        <p:spPr bwMode="ltGray">
          <a:xfrm>
            <a:off x="9264352" y="16320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2" name="直線コネクタ 91">
            <a:extLst>
              <a:ext uri="{FF2B5EF4-FFF2-40B4-BE49-F238E27FC236}">
                <a16:creationId xmlns:a16="http://schemas.microsoft.com/office/drawing/2014/main" id="{F361FB03-BAE1-AB48-8212-32F28AD09FDA}"/>
              </a:ext>
            </a:extLst>
          </p:cNvPr>
          <p:cNvCxnSpPr>
            <a:cxnSpLocks/>
            <a:stCxn id="91" idx="2"/>
          </p:cNvCxnSpPr>
          <p:nvPr/>
        </p:nvCxnSpPr>
        <p:spPr>
          <a:xfrm>
            <a:off x="9624392" y="1992102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線コネクタ 92">
            <a:extLst>
              <a:ext uri="{FF2B5EF4-FFF2-40B4-BE49-F238E27FC236}">
                <a16:creationId xmlns:a16="http://schemas.microsoft.com/office/drawing/2014/main" id="{7E5B0ED8-CA8E-7B45-B8B9-48EC9DEF2C52}"/>
              </a:ext>
            </a:extLst>
          </p:cNvPr>
          <p:cNvCxnSpPr>
            <a:cxnSpLocks/>
            <a:stCxn id="89" idx="0"/>
          </p:cNvCxnSpPr>
          <p:nvPr/>
        </p:nvCxnSpPr>
        <p:spPr>
          <a:xfrm flipV="1">
            <a:off x="9264352" y="2344972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D3709022-D96A-D44C-8E7C-1C8BB859CD5E}"/>
              </a:ext>
            </a:extLst>
          </p:cNvPr>
          <p:cNvCxnSpPr>
            <a:cxnSpLocks/>
            <a:stCxn id="89" idx="2"/>
            <a:endCxn id="68" idx="0"/>
          </p:cNvCxnSpPr>
          <p:nvPr/>
        </p:nvCxnSpPr>
        <p:spPr>
          <a:xfrm>
            <a:off x="9264352" y="3058942"/>
            <a:ext cx="265" cy="175751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146D323B-F9F0-F043-8813-039921D31293}"/>
              </a:ext>
            </a:extLst>
          </p:cNvPr>
          <p:cNvSpPr/>
          <p:nvPr/>
        </p:nvSpPr>
        <p:spPr bwMode="ltGray">
          <a:xfrm>
            <a:off x="6367976" y="2172540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7E3BA0C5-F25B-FA4D-927C-3598076C4662}"/>
              </a:ext>
            </a:extLst>
          </p:cNvPr>
          <p:cNvSpPr/>
          <p:nvPr/>
        </p:nvSpPr>
        <p:spPr bwMode="ltGray">
          <a:xfrm>
            <a:off x="8007607" y="217547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1" name="直線コネクタ 100">
            <a:extLst>
              <a:ext uri="{FF2B5EF4-FFF2-40B4-BE49-F238E27FC236}">
                <a16:creationId xmlns:a16="http://schemas.microsoft.com/office/drawing/2014/main" id="{E6059D19-BD38-CF45-BBCA-A6C46CAC612B}"/>
              </a:ext>
            </a:extLst>
          </p:cNvPr>
          <p:cNvCxnSpPr>
            <a:cxnSpLocks/>
            <a:stCxn id="99" idx="1"/>
            <a:endCxn id="98" idx="3"/>
          </p:cNvCxnSpPr>
          <p:nvPr/>
        </p:nvCxnSpPr>
        <p:spPr>
          <a:xfrm flipH="1" flipV="1">
            <a:off x="7088056" y="2352560"/>
            <a:ext cx="919551" cy="2932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D3D44DA3-C198-374F-950E-B1EB004501C1}"/>
              </a:ext>
            </a:extLst>
          </p:cNvPr>
          <p:cNvSpPr/>
          <p:nvPr/>
        </p:nvSpPr>
        <p:spPr bwMode="ltGray">
          <a:xfrm>
            <a:off x="7232071" y="234191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4E6824FE-0E0F-3347-B93F-B40BAC18E8B7}"/>
              </a:ext>
            </a:extLst>
          </p:cNvPr>
          <p:cNvSpPr/>
          <p:nvPr/>
        </p:nvSpPr>
        <p:spPr bwMode="ltGray">
          <a:xfrm>
            <a:off x="8772154" y="378992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6" name="円柱 105">
            <a:extLst>
              <a:ext uri="{FF2B5EF4-FFF2-40B4-BE49-F238E27FC236}">
                <a16:creationId xmlns:a16="http://schemas.microsoft.com/office/drawing/2014/main" id="{71FBB75C-27E7-7847-B350-A30291A17281}"/>
              </a:ext>
            </a:extLst>
          </p:cNvPr>
          <p:cNvSpPr/>
          <p:nvPr/>
        </p:nvSpPr>
        <p:spPr bwMode="ltGray">
          <a:xfrm>
            <a:off x="5578672" y="1464802"/>
            <a:ext cx="341177" cy="310642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K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7" name="角丸四角形吹き出し 106">
            <a:extLst>
              <a:ext uri="{FF2B5EF4-FFF2-40B4-BE49-F238E27FC236}">
                <a16:creationId xmlns:a16="http://schemas.microsoft.com/office/drawing/2014/main" id="{15673375-54D5-6649-AA58-23CA6451C7E4}"/>
              </a:ext>
            </a:extLst>
          </p:cNvPr>
          <p:cNvSpPr/>
          <p:nvPr/>
        </p:nvSpPr>
        <p:spPr bwMode="ltGray">
          <a:xfrm>
            <a:off x="3747538" y="1124744"/>
            <a:ext cx="1003296" cy="840503"/>
          </a:xfrm>
          <a:prstGeom prst="wedgeRoundRectCallout">
            <a:avLst>
              <a:gd name="adj1" fmla="val -36671"/>
              <a:gd name="adj2" fmla="val 145354"/>
              <a:gd name="adj3" fmla="val 16667"/>
            </a:avLst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dirty="0">
                <a:solidFill>
                  <a:schemeClr val="tx1"/>
                </a:solidFill>
              </a:rPr>
              <a:t>APN</a:t>
            </a:r>
            <a:r>
              <a:rPr kumimoji="1" lang="ja-JP" altLang="en-US" sz="1000">
                <a:solidFill>
                  <a:schemeClr val="tx1"/>
                </a:solidFill>
              </a:rPr>
              <a:t>で転送先</a:t>
            </a:r>
            <a:r>
              <a:rPr kumimoji="1" lang="en-US" altLang="ja-JP" sz="1000" dirty="0">
                <a:solidFill>
                  <a:schemeClr val="tx1"/>
                </a:solidFill>
              </a:rPr>
              <a:t>SMF/UPF</a:t>
            </a:r>
            <a:r>
              <a:rPr kumimoji="1" lang="ja-JP" altLang="en-US" sz="1000">
                <a:solidFill>
                  <a:schemeClr val="tx1"/>
                </a:solidFill>
              </a:rPr>
              <a:t>を決定</a:t>
            </a:r>
          </a:p>
        </p:txBody>
      </p:sp>
    </p:spTree>
    <p:extLst>
      <p:ext uri="{BB962C8B-B14F-4D97-AF65-F5344CB8AC3E}">
        <p14:creationId xmlns:p14="http://schemas.microsoft.com/office/powerpoint/2010/main" val="303475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Local 5G</a:t>
            </a:r>
            <a:r>
              <a:rPr lang="ja-JP" altLang="en-US"/>
              <a:t>端末ユーザが自網で</a:t>
            </a:r>
            <a:r>
              <a:rPr lang="en-US" altLang="ja-JP" dirty="0"/>
              <a:t>MNO</a:t>
            </a:r>
            <a:r>
              <a:rPr lang="ja-JP" altLang="en-US"/>
              <a:t>事業者の音声サービスを使う</a:t>
            </a:r>
            <a:r>
              <a:rPr lang="en-US" altLang="ja-JP" dirty="0"/>
              <a:t>【</a:t>
            </a:r>
            <a:r>
              <a:rPr lang="ja-JP" altLang="en-US"/>
              <a:t>未調査</a:t>
            </a:r>
            <a:r>
              <a:rPr lang="en-US" altLang="ja-JP" dirty="0"/>
              <a:t>】</a:t>
            </a:r>
            <a:br>
              <a:rPr lang="en" altLang="ja-JP" dirty="0"/>
            </a:b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14</a:t>
            </a:fld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A715FD4-D358-3641-A33D-0A32F23223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012</a:t>
            </a:r>
            <a:endParaRPr kumimoji="1" lang="ja-JP" altLang="en-US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22F8CAC-0AEA-104E-AA41-3F75A6A94D53}"/>
              </a:ext>
            </a:extLst>
          </p:cNvPr>
          <p:cNvSpPr txBox="1"/>
          <p:nvPr/>
        </p:nvSpPr>
        <p:spPr>
          <a:xfrm>
            <a:off x="3575720" y="2708920"/>
            <a:ext cx="5112568" cy="1916422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</a:pPr>
            <a:r>
              <a:rPr kumimoji="1" lang="ja-JP" altLang="en-US" sz="5400"/>
              <a:t>実現方式不明</a:t>
            </a:r>
            <a:endParaRPr kumimoji="1" lang="en-US" altLang="ja-JP" sz="5400" dirty="0"/>
          </a:p>
          <a:p>
            <a:pPr algn="ctr">
              <a:lnSpc>
                <a:spcPct val="90000"/>
              </a:lnSpc>
              <a:spcBef>
                <a:spcPts val="400"/>
              </a:spcBef>
            </a:pPr>
            <a:r>
              <a:rPr kumimoji="1" lang="ja-JP" altLang="en-US" sz="5400"/>
              <a:t>無いと困る</a:t>
            </a:r>
            <a:endParaRPr kumimoji="1" lang="ja-JP" altLang="en-US" sz="5400" dirty="0" err="1"/>
          </a:p>
        </p:txBody>
      </p:sp>
    </p:spTree>
    <p:extLst>
      <p:ext uri="{BB962C8B-B14F-4D97-AF65-F5344CB8AC3E}">
        <p14:creationId xmlns:p14="http://schemas.microsoft.com/office/powerpoint/2010/main" val="2538909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[TS-23.501] AA.1.1-1: System Architecture to support SBA in IMS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15</a:t>
            </a:fld>
            <a:endParaRPr 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C4EB02D-D9B5-5A40-958C-ED951336AD9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013</a:t>
            </a:r>
            <a:endParaRPr kumimoji="1" lang="ja-JP" altLang="en-US"/>
          </a:p>
        </p:txBody>
      </p: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4BAAA3E5-79EE-5F49-94C7-D81110EEB0E2}"/>
              </a:ext>
            </a:extLst>
          </p:cNvPr>
          <p:cNvCxnSpPr>
            <a:cxnSpLocks/>
            <a:stCxn id="277" idx="2"/>
            <a:endCxn id="137" idx="0"/>
          </p:cNvCxnSpPr>
          <p:nvPr/>
        </p:nvCxnSpPr>
        <p:spPr>
          <a:xfrm flipH="1">
            <a:off x="8048284" y="3299028"/>
            <a:ext cx="571921" cy="60762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id="{54DA0947-F6A6-1B48-9D42-AC2FE630E864}"/>
              </a:ext>
            </a:extLst>
          </p:cNvPr>
          <p:cNvSpPr/>
          <p:nvPr/>
        </p:nvSpPr>
        <p:spPr bwMode="ltGray">
          <a:xfrm>
            <a:off x="7688244" y="3906656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I/S-CSCF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8" name="直線コネクタ 137">
            <a:extLst>
              <a:ext uri="{FF2B5EF4-FFF2-40B4-BE49-F238E27FC236}">
                <a16:creationId xmlns:a16="http://schemas.microsoft.com/office/drawing/2014/main" id="{A117388E-708A-BE4B-8516-8F89426C69BA}"/>
              </a:ext>
            </a:extLst>
          </p:cNvPr>
          <p:cNvCxnSpPr>
            <a:cxnSpLocks/>
            <a:stCxn id="141" idx="1"/>
            <a:endCxn id="137" idx="3"/>
          </p:cNvCxnSpPr>
          <p:nvPr/>
        </p:nvCxnSpPr>
        <p:spPr>
          <a:xfrm flipH="1">
            <a:off x="8408324" y="4086676"/>
            <a:ext cx="41253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正方形/長方形 140">
            <a:extLst>
              <a:ext uri="{FF2B5EF4-FFF2-40B4-BE49-F238E27FC236}">
                <a16:creationId xmlns:a16="http://schemas.microsoft.com/office/drawing/2014/main" id="{DBF96335-6AF3-7F47-AF1B-D0F06DD6EAAB}"/>
              </a:ext>
            </a:extLst>
          </p:cNvPr>
          <p:cNvSpPr/>
          <p:nvPr/>
        </p:nvSpPr>
        <p:spPr bwMode="ltGray">
          <a:xfrm>
            <a:off x="8820861" y="3906656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TAS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73" name="直線コネクタ 172">
            <a:extLst>
              <a:ext uri="{FF2B5EF4-FFF2-40B4-BE49-F238E27FC236}">
                <a16:creationId xmlns:a16="http://schemas.microsoft.com/office/drawing/2014/main" id="{92131F68-489A-0743-8FA2-E8E2463159E8}"/>
              </a:ext>
            </a:extLst>
          </p:cNvPr>
          <p:cNvCxnSpPr>
            <a:cxnSpLocks/>
            <a:stCxn id="141" idx="0"/>
            <a:endCxn id="277" idx="2"/>
          </p:cNvCxnSpPr>
          <p:nvPr/>
        </p:nvCxnSpPr>
        <p:spPr>
          <a:xfrm flipH="1" flipV="1">
            <a:off x="8620205" y="3299028"/>
            <a:ext cx="560696" cy="60762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0D82B0B1-C260-FA49-8C5E-9DCFF5C23DC2}"/>
              </a:ext>
            </a:extLst>
          </p:cNvPr>
          <p:cNvSpPr/>
          <p:nvPr/>
        </p:nvSpPr>
        <p:spPr bwMode="ltGray">
          <a:xfrm>
            <a:off x="7592929" y="342479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N70 / </a:t>
            </a:r>
            <a:r>
              <a:rPr kumimoji="1" lang="en-US" altLang="ja-JP" sz="1000" b="1" dirty="0" err="1">
                <a:solidFill>
                  <a:srgbClr val="01A982"/>
                </a:solidFill>
              </a:rPr>
              <a:t>Cx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244" name="正方形/長方形 243">
            <a:extLst>
              <a:ext uri="{FF2B5EF4-FFF2-40B4-BE49-F238E27FC236}">
                <a16:creationId xmlns:a16="http://schemas.microsoft.com/office/drawing/2014/main" id="{142036CC-E2F2-A547-9D29-CA988D5DB277}"/>
              </a:ext>
            </a:extLst>
          </p:cNvPr>
          <p:cNvSpPr/>
          <p:nvPr/>
        </p:nvSpPr>
        <p:spPr bwMode="ltGray">
          <a:xfrm>
            <a:off x="2351584" y="3908271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45" name="正方形/長方形 244">
            <a:extLst>
              <a:ext uri="{FF2B5EF4-FFF2-40B4-BE49-F238E27FC236}">
                <a16:creationId xmlns:a16="http://schemas.microsoft.com/office/drawing/2014/main" id="{BD36D68D-F501-FF4D-98FE-785828438A86}"/>
              </a:ext>
            </a:extLst>
          </p:cNvPr>
          <p:cNvSpPr/>
          <p:nvPr/>
        </p:nvSpPr>
        <p:spPr bwMode="ltGray">
          <a:xfrm>
            <a:off x="3641277" y="390980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46" name="直線コネクタ 245">
            <a:extLst>
              <a:ext uri="{FF2B5EF4-FFF2-40B4-BE49-F238E27FC236}">
                <a16:creationId xmlns:a16="http://schemas.microsoft.com/office/drawing/2014/main" id="{ED49CEEB-26B9-7A43-8A8C-1F3E07428D78}"/>
              </a:ext>
            </a:extLst>
          </p:cNvPr>
          <p:cNvCxnSpPr>
            <a:cxnSpLocks/>
            <a:stCxn id="244" idx="3"/>
            <a:endCxn id="245" idx="1"/>
          </p:cNvCxnSpPr>
          <p:nvPr/>
        </p:nvCxnSpPr>
        <p:spPr>
          <a:xfrm>
            <a:off x="2742046" y="4088291"/>
            <a:ext cx="899231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正方形/長方形 246">
            <a:extLst>
              <a:ext uri="{FF2B5EF4-FFF2-40B4-BE49-F238E27FC236}">
                <a16:creationId xmlns:a16="http://schemas.microsoft.com/office/drawing/2014/main" id="{7FDF155A-1F6F-024C-BE62-F72384FAC497}"/>
              </a:ext>
            </a:extLst>
          </p:cNvPr>
          <p:cNvSpPr/>
          <p:nvPr/>
        </p:nvSpPr>
        <p:spPr bwMode="ltGray">
          <a:xfrm>
            <a:off x="3641277" y="291969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48" name="直線コネクタ 247">
            <a:extLst>
              <a:ext uri="{FF2B5EF4-FFF2-40B4-BE49-F238E27FC236}">
                <a16:creationId xmlns:a16="http://schemas.microsoft.com/office/drawing/2014/main" id="{7D332210-3563-1E4E-885B-E8B27D596DBC}"/>
              </a:ext>
            </a:extLst>
          </p:cNvPr>
          <p:cNvCxnSpPr>
            <a:cxnSpLocks/>
            <a:stCxn id="247" idx="2"/>
            <a:endCxn id="245" idx="0"/>
          </p:cNvCxnSpPr>
          <p:nvPr/>
        </p:nvCxnSpPr>
        <p:spPr>
          <a:xfrm>
            <a:off x="4001317" y="3279738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直線コネクタ 248">
            <a:extLst>
              <a:ext uri="{FF2B5EF4-FFF2-40B4-BE49-F238E27FC236}">
                <a16:creationId xmlns:a16="http://schemas.microsoft.com/office/drawing/2014/main" id="{68EC31CB-3812-E44A-A42B-6A773B21D83E}"/>
              </a:ext>
            </a:extLst>
          </p:cNvPr>
          <p:cNvCxnSpPr>
            <a:cxnSpLocks/>
            <a:stCxn id="244" idx="3"/>
            <a:endCxn id="247" idx="2"/>
          </p:cNvCxnSpPr>
          <p:nvPr/>
        </p:nvCxnSpPr>
        <p:spPr>
          <a:xfrm flipV="1">
            <a:off x="2742046" y="3279738"/>
            <a:ext cx="1259271" cy="80855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0" name="正方形/長方形 249">
            <a:extLst>
              <a:ext uri="{FF2B5EF4-FFF2-40B4-BE49-F238E27FC236}">
                <a16:creationId xmlns:a16="http://schemas.microsoft.com/office/drawing/2014/main" id="{735C32A7-FFD7-9C48-8D70-59AD7E72B464}"/>
              </a:ext>
            </a:extLst>
          </p:cNvPr>
          <p:cNvSpPr/>
          <p:nvPr/>
        </p:nvSpPr>
        <p:spPr bwMode="ltGray">
          <a:xfrm>
            <a:off x="2885193" y="344929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51" name="正方形/長方形 250">
            <a:extLst>
              <a:ext uri="{FF2B5EF4-FFF2-40B4-BE49-F238E27FC236}">
                <a16:creationId xmlns:a16="http://schemas.microsoft.com/office/drawing/2014/main" id="{9D59BEA7-133D-E64D-9D69-30C7D08919F9}"/>
              </a:ext>
            </a:extLst>
          </p:cNvPr>
          <p:cNvSpPr/>
          <p:nvPr/>
        </p:nvSpPr>
        <p:spPr bwMode="ltGray">
          <a:xfrm>
            <a:off x="3821297" y="343423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52" name="正方形/長方形 251">
            <a:extLst>
              <a:ext uri="{FF2B5EF4-FFF2-40B4-BE49-F238E27FC236}">
                <a16:creationId xmlns:a16="http://schemas.microsoft.com/office/drawing/2014/main" id="{A6C6D56B-3580-1649-852D-22EDB3EDB96C}"/>
              </a:ext>
            </a:extLst>
          </p:cNvPr>
          <p:cNvSpPr/>
          <p:nvPr/>
        </p:nvSpPr>
        <p:spPr bwMode="ltGray">
          <a:xfrm>
            <a:off x="5153445" y="390827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53" name="直線コネクタ 252">
            <a:extLst>
              <a:ext uri="{FF2B5EF4-FFF2-40B4-BE49-F238E27FC236}">
                <a16:creationId xmlns:a16="http://schemas.microsoft.com/office/drawing/2014/main" id="{473FBD94-4490-2447-A00F-1EFC09EC2C71}"/>
              </a:ext>
            </a:extLst>
          </p:cNvPr>
          <p:cNvCxnSpPr>
            <a:cxnSpLocks/>
            <a:endCxn id="252" idx="1"/>
          </p:cNvCxnSpPr>
          <p:nvPr/>
        </p:nvCxnSpPr>
        <p:spPr>
          <a:xfrm>
            <a:off x="4361357" y="4088291"/>
            <a:ext cx="79208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正方形/長方形 255">
            <a:extLst>
              <a:ext uri="{FF2B5EF4-FFF2-40B4-BE49-F238E27FC236}">
                <a16:creationId xmlns:a16="http://schemas.microsoft.com/office/drawing/2014/main" id="{EFB40409-6500-BC41-AB79-48473F2BD6F0}"/>
              </a:ext>
            </a:extLst>
          </p:cNvPr>
          <p:cNvSpPr/>
          <p:nvPr/>
        </p:nvSpPr>
        <p:spPr bwMode="ltGray">
          <a:xfrm>
            <a:off x="5153445" y="291969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57" name="正方形/長方形 256">
            <a:extLst>
              <a:ext uri="{FF2B5EF4-FFF2-40B4-BE49-F238E27FC236}">
                <a16:creationId xmlns:a16="http://schemas.microsoft.com/office/drawing/2014/main" id="{62A8E0E7-71B8-8F4D-B2A2-F3D9DEE4E8FC}"/>
              </a:ext>
            </a:extLst>
          </p:cNvPr>
          <p:cNvSpPr/>
          <p:nvPr/>
        </p:nvSpPr>
        <p:spPr bwMode="ltGray">
          <a:xfrm>
            <a:off x="4432248" y="406276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58" name="直線コネクタ 257">
            <a:extLst>
              <a:ext uri="{FF2B5EF4-FFF2-40B4-BE49-F238E27FC236}">
                <a16:creationId xmlns:a16="http://schemas.microsoft.com/office/drawing/2014/main" id="{A0827121-6B4D-5141-B3DA-4A38892CFDF5}"/>
              </a:ext>
            </a:extLst>
          </p:cNvPr>
          <p:cNvCxnSpPr>
            <a:cxnSpLocks/>
          </p:cNvCxnSpPr>
          <p:nvPr/>
        </p:nvCxnSpPr>
        <p:spPr>
          <a:xfrm>
            <a:off x="5513485" y="3279738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9" name="正方形/長方形 258">
            <a:extLst>
              <a:ext uri="{FF2B5EF4-FFF2-40B4-BE49-F238E27FC236}">
                <a16:creationId xmlns:a16="http://schemas.microsoft.com/office/drawing/2014/main" id="{0137F9C0-E98A-3B4A-AFFC-C6E779A80310}"/>
              </a:ext>
            </a:extLst>
          </p:cNvPr>
          <p:cNvSpPr/>
          <p:nvPr/>
        </p:nvSpPr>
        <p:spPr bwMode="ltGray">
          <a:xfrm>
            <a:off x="5333465" y="343423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0" name="正方形/長方形 259">
            <a:extLst>
              <a:ext uri="{FF2B5EF4-FFF2-40B4-BE49-F238E27FC236}">
                <a16:creationId xmlns:a16="http://schemas.microsoft.com/office/drawing/2014/main" id="{3B4767C8-137C-E24B-B2CB-C428754A3DF9}"/>
              </a:ext>
            </a:extLst>
          </p:cNvPr>
          <p:cNvSpPr/>
          <p:nvPr/>
        </p:nvSpPr>
        <p:spPr bwMode="ltGray">
          <a:xfrm>
            <a:off x="5778775" y="407707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61" name="直線コネクタ 260">
            <a:extLst>
              <a:ext uri="{FF2B5EF4-FFF2-40B4-BE49-F238E27FC236}">
                <a16:creationId xmlns:a16="http://schemas.microsoft.com/office/drawing/2014/main" id="{225A35C6-D856-704B-80CA-8EB30AA406E0}"/>
              </a:ext>
            </a:extLst>
          </p:cNvPr>
          <p:cNvCxnSpPr>
            <a:cxnSpLocks/>
          </p:cNvCxnSpPr>
          <p:nvPr/>
        </p:nvCxnSpPr>
        <p:spPr>
          <a:xfrm flipV="1">
            <a:off x="2727542" y="2571878"/>
            <a:ext cx="6737032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2" name="正方形/長方形 261">
            <a:extLst>
              <a:ext uri="{FF2B5EF4-FFF2-40B4-BE49-F238E27FC236}">
                <a16:creationId xmlns:a16="http://schemas.microsoft.com/office/drawing/2014/main" id="{464E4E91-189D-E843-AC3F-65AD805C8549}"/>
              </a:ext>
            </a:extLst>
          </p:cNvPr>
          <p:cNvSpPr/>
          <p:nvPr/>
        </p:nvSpPr>
        <p:spPr bwMode="ltGray">
          <a:xfrm>
            <a:off x="2742046" y="2919697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63" name="直線コネクタ 262">
            <a:extLst>
              <a:ext uri="{FF2B5EF4-FFF2-40B4-BE49-F238E27FC236}">
                <a16:creationId xmlns:a16="http://schemas.microsoft.com/office/drawing/2014/main" id="{2440A33E-2E6F-6B4E-89D3-226168AA4DED}"/>
              </a:ext>
            </a:extLst>
          </p:cNvPr>
          <p:cNvCxnSpPr>
            <a:cxnSpLocks/>
          </p:cNvCxnSpPr>
          <p:nvPr/>
        </p:nvCxnSpPr>
        <p:spPr>
          <a:xfrm flipV="1">
            <a:off x="3104796" y="2582897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4" name="正方形/長方形 263">
            <a:extLst>
              <a:ext uri="{FF2B5EF4-FFF2-40B4-BE49-F238E27FC236}">
                <a16:creationId xmlns:a16="http://schemas.microsoft.com/office/drawing/2014/main" id="{6D17C4BD-D0CF-DB47-A851-B981B47B77C7}"/>
              </a:ext>
            </a:extLst>
          </p:cNvPr>
          <p:cNvSpPr/>
          <p:nvPr/>
        </p:nvSpPr>
        <p:spPr bwMode="ltGray">
          <a:xfrm>
            <a:off x="3209229" y="185285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5" name="正方形/長方形 264">
            <a:extLst>
              <a:ext uri="{FF2B5EF4-FFF2-40B4-BE49-F238E27FC236}">
                <a16:creationId xmlns:a16="http://schemas.microsoft.com/office/drawing/2014/main" id="{2F6D2ABF-F0EE-404D-80C0-39DD1CF3E6C9}"/>
              </a:ext>
            </a:extLst>
          </p:cNvPr>
          <p:cNvSpPr/>
          <p:nvPr/>
        </p:nvSpPr>
        <p:spPr bwMode="ltGray">
          <a:xfrm>
            <a:off x="2993204" y="2198080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6" name="正方形/長方形 265">
            <a:extLst>
              <a:ext uri="{FF2B5EF4-FFF2-40B4-BE49-F238E27FC236}">
                <a16:creationId xmlns:a16="http://schemas.microsoft.com/office/drawing/2014/main" id="{8B28CF0F-DE22-F24C-B2B3-58FF6C0AACE8}"/>
              </a:ext>
            </a:extLst>
          </p:cNvPr>
          <p:cNvSpPr/>
          <p:nvPr/>
        </p:nvSpPr>
        <p:spPr bwMode="ltGray">
          <a:xfrm>
            <a:off x="2525875" y="2565767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7" name="正方形/長方形 266">
            <a:extLst>
              <a:ext uri="{FF2B5EF4-FFF2-40B4-BE49-F238E27FC236}">
                <a16:creationId xmlns:a16="http://schemas.microsoft.com/office/drawing/2014/main" id="{73D2928C-84DA-F04F-A956-4EFEF7A4B970}"/>
              </a:ext>
            </a:extLst>
          </p:cNvPr>
          <p:cNvSpPr/>
          <p:nvPr/>
        </p:nvSpPr>
        <p:spPr bwMode="ltGray">
          <a:xfrm>
            <a:off x="3474711" y="2567827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8" name="正方形/長方形 267">
            <a:extLst>
              <a:ext uri="{FF2B5EF4-FFF2-40B4-BE49-F238E27FC236}">
                <a16:creationId xmlns:a16="http://schemas.microsoft.com/office/drawing/2014/main" id="{36F25F5A-CA3F-8740-9D0A-9B579231AD27}"/>
              </a:ext>
            </a:extLst>
          </p:cNvPr>
          <p:cNvSpPr/>
          <p:nvPr/>
        </p:nvSpPr>
        <p:spPr bwMode="ltGray">
          <a:xfrm>
            <a:off x="4678058" y="1855869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9" name="正方形/長方形 268">
            <a:extLst>
              <a:ext uri="{FF2B5EF4-FFF2-40B4-BE49-F238E27FC236}">
                <a16:creationId xmlns:a16="http://schemas.microsoft.com/office/drawing/2014/main" id="{DDBD90B0-7BE1-134A-8F9F-D0B1424A46E9}"/>
              </a:ext>
            </a:extLst>
          </p:cNvPr>
          <p:cNvSpPr/>
          <p:nvPr/>
        </p:nvSpPr>
        <p:spPr bwMode="ltGray">
          <a:xfrm>
            <a:off x="4462033" y="220109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0" name="正方形/長方形 269">
            <a:extLst>
              <a:ext uri="{FF2B5EF4-FFF2-40B4-BE49-F238E27FC236}">
                <a16:creationId xmlns:a16="http://schemas.microsoft.com/office/drawing/2014/main" id="{7C03E8F3-F771-EF43-80A0-7B7C886C4AD9}"/>
              </a:ext>
            </a:extLst>
          </p:cNvPr>
          <p:cNvSpPr/>
          <p:nvPr/>
        </p:nvSpPr>
        <p:spPr bwMode="ltGray">
          <a:xfrm>
            <a:off x="4944162" y="2574888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71" name="直線コネクタ 270">
            <a:extLst>
              <a:ext uri="{FF2B5EF4-FFF2-40B4-BE49-F238E27FC236}">
                <a16:creationId xmlns:a16="http://schemas.microsoft.com/office/drawing/2014/main" id="{E8A3E504-DF11-494A-B792-3C4BA5D8D64A}"/>
              </a:ext>
            </a:extLst>
          </p:cNvPr>
          <p:cNvCxnSpPr>
            <a:cxnSpLocks/>
            <a:stCxn id="268" idx="2"/>
          </p:cNvCxnSpPr>
          <p:nvPr/>
        </p:nvCxnSpPr>
        <p:spPr>
          <a:xfrm>
            <a:off x="5038098" y="2215909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直線コネクタ 271">
            <a:extLst>
              <a:ext uri="{FF2B5EF4-FFF2-40B4-BE49-F238E27FC236}">
                <a16:creationId xmlns:a16="http://schemas.microsoft.com/office/drawing/2014/main" id="{4367E5F6-C6FA-C747-BB7A-6426362258AB}"/>
              </a:ext>
            </a:extLst>
          </p:cNvPr>
          <p:cNvCxnSpPr>
            <a:cxnSpLocks/>
            <a:stCxn id="264" idx="2"/>
          </p:cNvCxnSpPr>
          <p:nvPr/>
        </p:nvCxnSpPr>
        <p:spPr>
          <a:xfrm>
            <a:off x="3569269" y="2212898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直線コネクタ 272">
            <a:extLst>
              <a:ext uri="{FF2B5EF4-FFF2-40B4-BE49-F238E27FC236}">
                <a16:creationId xmlns:a16="http://schemas.microsoft.com/office/drawing/2014/main" id="{9AAA00BE-8834-EE4F-A3F5-221A4D30B7FE}"/>
              </a:ext>
            </a:extLst>
          </p:cNvPr>
          <p:cNvCxnSpPr>
            <a:cxnSpLocks/>
            <a:stCxn id="247" idx="0"/>
          </p:cNvCxnSpPr>
          <p:nvPr/>
        </p:nvCxnSpPr>
        <p:spPr>
          <a:xfrm flipV="1">
            <a:off x="4001317" y="2565767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直線コネクタ 273">
            <a:extLst>
              <a:ext uri="{FF2B5EF4-FFF2-40B4-BE49-F238E27FC236}">
                <a16:creationId xmlns:a16="http://schemas.microsoft.com/office/drawing/2014/main" id="{B955BB5F-28D6-DA4D-AD12-51FCA960E894}"/>
              </a:ext>
            </a:extLst>
          </p:cNvPr>
          <p:cNvCxnSpPr>
            <a:cxnSpLocks/>
            <a:stCxn id="256" idx="0"/>
          </p:cNvCxnSpPr>
          <p:nvPr/>
        </p:nvCxnSpPr>
        <p:spPr>
          <a:xfrm flipV="1">
            <a:off x="5513485" y="2565768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5" name="正方形/長方形 274">
            <a:extLst>
              <a:ext uri="{FF2B5EF4-FFF2-40B4-BE49-F238E27FC236}">
                <a16:creationId xmlns:a16="http://schemas.microsoft.com/office/drawing/2014/main" id="{E822FC74-606E-B14C-AAFC-CBAA4866830D}"/>
              </a:ext>
            </a:extLst>
          </p:cNvPr>
          <p:cNvSpPr/>
          <p:nvPr/>
        </p:nvSpPr>
        <p:spPr bwMode="ltGray">
          <a:xfrm>
            <a:off x="2398193" y="2265529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7" name="正方形/長方形 276">
            <a:extLst>
              <a:ext uri="{FF2B5EF4-FFF2-40B4-BE49-F238E27FC236}">
                <a16:creationId xmlns:a16="http://schemas.microsoft.com/office/drawing/2014/main" id="{76953CD9-1D52-2B43-B8D5-74254D106B99}"/>
              </a:ext>
            </a:extLst>
          </p:cNvPr>
          <p:cNvSpPr/>
          <p:nvPr/>
        </p:nvSpPr>
        <p:spPr bwMode="ltGray">
          <a:xfrm>
            <a:off x="8260165" y="2938988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HSS-IMS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8" name="正方形/長方形 277">
            <a:extLst>
              <a:ext uri="{FF2B5EF4-FFF2-40B4-BE49-F238E27FC236}">
                <a16:creationId xmlns:a16="http://schemas.microsoft.com/office/drawing/2014/main" id="{0F7D2DE0-CC4C-A749-973C-1C2E073B7453}"/>
              </a:ext>
            </a:extLst>
          </p:cNvPr>
          <p:cNvSpPr/>
          <p:nvPr/>
        </p:nvSpPr>
        <p:spPr bwMode="ltGray">
          <a:xfrm>
            <a:off x="7783664" y="2594178"/>
            <a:ext cx="83654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Nhss_ims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79" name="直線コネクタ 278">
            <a:extLst>
              <a:ext uri="{FF2B5EF4-FFF2-40B4-BE49-F238E27FC236}">
                <a16:creationId xmlns:a16="http://schemas.microsoft.com/office/drawing/2014/main" id="{1620BCD5-7CC3-C340-B2FA-C2A2E621F966}"/>
              </a:ext>
            </a:extLst>
          </p:cNvPr>
          <p:cNvCxnSpPr>
            <a:cxnSpLocks/>
            <a:stCxn id="277" idx="0"/>
          </p:cNvCxnSpPr>
          <p:nvPr/>
        </p:nvCxnSpPr>
        <p:spPr>
          <a:xfrm flipV="1">
            <a:off x="8620205" y="2585058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3" name="正方形/長方形 292">
            <a:extLst>
              <a:ext uri="{FF2B5EF4-FFF2-40B4-BE49-F238E27FC236}">
                <a16:creationId xmlns:a16="http://schemas.microsoft.com/office/drawing/2014/main" id="{E0D95208-FA24-A84C-A9FD-DAE5D1BBEDD2}"/>
              </a:ext>
            </a:extLst>
          </p:cNvPr>
          <p:cNvSpPr/>
          <p:nvPr/>
        </p:nvSpPr>
        <p:spPr bwMode="ltGray">
          <a:xfrm>
            <a:off x="8920651" y="342282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N71 / </a:t>
            </a:r>
            <a:r>
              <a:rPr kumimoji="1" lang="en-US" altLang="ja-JP" sz="1000" b="1" dirty="0" err="1">
                <a:solidFill>
                  <a:srgbClr val="01A982"/>
                </a:solidFill>
              </a:rPr>
              <a:t>Sh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299" name="正方形/長方形 298">
            <a:extLst>
              <a:ext uri="{FF2B5EF4-FFF2-40B4-BE49-F238E27FC236}">
                <a16:creationId xmlns:a16="http://schemas.microsoft.com/office/drawing/2014/main" id="{E1CE0650-202B-B84F-AB46-59B310076AF7}"/>
              </a:ext>
            </a:extLst>
          </p:cNvPr>
          <p:cNvSpPr/>
          <p:nvPr/>
        </p:nvSpPr>
        <p:spPr bwMode="ltGray">
          <a:xfrm>
            <a:off x="6437584" y="2938988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0" name="正方形/長方形 299">
            <a:extLst>
              <a:ext uri="{FF2B5EF4-FFF2-40B4-BE49-F238E27FC236}">
                <a16:creationId xmlns:a16="http://schemas.microsoft.com/office/drawing/2014/main" id="{6EEC2E01-AE73-D44B-9E0E-B7A06DFF76D8}"/>
              </a:ext>
            </a:extLst>
          </p:cNvPr>
          <p:cNvSpPr/>
          <p:nvPr/>
        </p:nvSpPr>
        <p:spPr bwMode="ltGray">
          <a:xfrm>
            <a:off x="5961083" y="2594178"/>
            <a:ext cx="83654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01" name="直線コネクタ 300">
            <a:extLst>
              <a:ext uri="{FF2B5EF4-FFF2-40B4-BE49-F238E27FC236}">
                <a16:creationId xmlns:a16="http://schemas.microsoft.com/office/drawing/2014/main" id="{4F8BC7A5-8FCA-DE4D-85B1-F8D8260F6CB5}"/>
              </a:ext>
            </a:extLst>
          </p:cNvPr>
          <p:cNvCxnSpPr>
            <a:cxnSpLocks/>
            <a:stCxn id="299" idx="0"/>
          </p:cNvCxnSpPr>
          <p:nvPr/>
        </p:nvCxnSpPr>
        <p:spPr>
          <a:xfrm flipV="1">
            <a:off x="6797624" y="2585058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2" name="正方形/長方形 301">
            <a:extLst>
              <a:ext uri="{FF2B5EF4-FFF2-40B4-BE49-F238E27FC236}">
                <a16:creationId xmlns:a16="http://schemas.microsoft.com/office/drawing/2014/main" id="{54AEEE82-487D-A647-A40A-EEF7CB91D607}"/>
              </a:ext>
            </a:extLst>
          </p:cNvPr>
          <p:cNvSpPr/>
          <p:nvPr/>
        </p:nvSpPr>
        <p:spPr bwMode="ltGray">
          <a:xfrm>
            <a:off x="6437584" y="3907192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P-CSCF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05" name="直線コネクタ 304">
            <a:extLst>
              <a:ext uri="{FF2B5EF4-FFF2-40B4-BE49-F238E27FC236}">
                <a16:creationId xmlns:a16="http://schemas.microsoft.com/office/drawing/2014/main" id="{2256FE2D-AE72-354E-A581-04555D5D183C}"/>
              </a:ext>
            </a:extLst>
          </p:cNvPr>
          <p:cNvCxnSpPr>
            <a:cxnSpLocks/>
            <a:stCxn id="299" idx="2"/>
            <a:endCxn id="302" idx="0"/>
          </p:cNvCxnSpPr>
          <p:nvPr/>
        </p:nvCxnSpPr>
        <p:spPr>
          <a:xfrm>
            <a:off x="6797624" y="3299028"/>
            <a:ext cx="0" cy="60816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" name="正方形/長方形 306">
            <a:extLst>
              <a:ext uri="{FF2B5EF4-FFF2-40B4-BE49-F238E27FC236}">
                <a16:creationId xmlns:a16="http://schemas.microsoft.com/office/drawing/2014/main" id="{49249C65-92FF-784C-948B-11F20DC3DAB3}"/>
              </a:ext>
            </a:extLst>
          </p:cNvPr>
          <p:cNvSpPr/>
          <p:nvPr/>
        </p:nvSpPr>
        <p:spPr bwMode="ltGray">
          <a:xfrm>
            <a:off x="6720816" y="341185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N5 / Rx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cxnSp>
        <p:nvCxnSpPr>
          <p:cNvPr id="308" name="直線コネクタ 307">
            <a:extLst>
              <a:ext uri="{FF2B5EF4-FFF2-40B4-BE49-F238E27FC236}">
                <a16:creationId xmlns:a16="http://schemas.microsoft.com/office/drawing/2014/main" id="{E7A3C3C9-EE20-4941-A30C-ACD0674DFE9D}"/>
              </a:ext>
            </a:extLst>
          </p:cNvPr>
          <p:cNvCxnSpPr>
            <a:cxnSpLocks/>
            <a:stCxn id="137" idx="1"/>
            <a:endCxn id="302" idx="3"/>
          </p:cNvCxnSpPr>
          <p:nvPr/>
        </p:nvCxnSpPr>
        <p:spPr>
          <a:xfrm flipH="1">
            <a:off x="7157664" y="4086676"/>
            <a:ext cx="530580" cy="53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1" name="直線コネクタ 310">
            <a:extLst>
              <a:ext uri="{FF2B5EF4-FFF2-40B4-BE49-F238E27FC236}">
                <a16:creationId xmlns:a16="http://schemas.microsoft.com/office/drawing/2014/main" id="{9586D582-CCF9-FB4C-9472-3F1ACF0A1B3F}"/>
              </a:ext>
            </a:extLst>
          </p:cNvPr>
          <p:cNvCxnSpPr>
            <a:cxnSpLocks/>
            <a:stCxn id="302" idx="1"/>
            <a:endCxn id="252" idx="3"/>
          </p:cNvCxnSpPr>
          <p:nvPr/>
        </p:nvCxnSpPr>
        <p:spPr>
          <a:xfrm flipH="1">
            <a:off x="5873525" y="4087212"/>
            <a:ext cx="564059" cy="10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2" name="テキスト ボックス 321">
            <a:extLst>
              <a:ext uri="{FF2B5EF4-FFF2-40B4-BE49-F238E27FC236}">
                <a16:creationId xmlns:a16="http://schemas.microsoft.com/office/drawing/2014/main" id="{49CCA9EB-CD3B-4749-8BF1-2B93AA162E36}"/>
              </a:ext>
            </a:extLst>
          </p:cNvPr>
          <p:cNvSpPr txBox="1"/>
          <p:nvPr/>
        </p:nvSpPr>
        <p:spPr>
          <a:xfrm>
            <a:off x="2431917" y="4653023"/>
            <a:ext cx="7243255" cy="1754326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ja-JP" dirty="0"/>
              <a:t>These SBI services provide equivalent functionality to the Diameter Rx and </a:t>
            </a:r>
            <a:r>
              <a:rPr lang="en" altLang="ja-JP" dirty="0" err="1"/>
              <a:t>Cx</a:t>
            </a:r>
            <a:r>
              <a:rPr lang="en" altLang="ja-JP" dirty="0"/>
              <a:t>/</a:t>
            </a:r>
            <a:r>
              <a:rPr lang="en" altLang="ja-JP" dirty="0" err="1"/>
              <a:t>Sh</a:t>
            </a:r>
            <a:r>
              <a:rPr lang="en" altLang="ja-JP" dirty="0"/>
              <a:t> reference points.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ja-JP" dirty="0"/>
              <a:t>To support co-existence of IMS nodes supporting SBA services and IMS nodes not supporting SBA services SBI enabled IMS nodes may support both SBI and non-SBI interfaces.</a:t>
            </a:r>
          </a:p>
        </p:txBody>
      </p:sp>
    </p:spTree>
    <p:extLst>
      <p:ext uri="{BB962C8B-B14F-4D97-AF65-F5344CB8AC3E}">
        <p14:creationId xmlns:p14="http://schemas.microsoft.com/office/powerpoint/2010/main" val="2244545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[TS-23.501] AA.1.1-2: System Architecture to support SBA in IMS in reference point representation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16</a:t>
            </a:fld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AD24F80-D462-6E49-9E03-BC1316D3C4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014</a:t>
            </a:r>
            <a:endParaRPr kumimoji="1"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ACFDF8AA-6802-8143-B60F-10EE974AC9DF}"/>
              </a:ext>
            </a:extLst>
          </p:cNvPr>
          <p:cNvSpPr/>
          <p:nvPr/>
        </p:nvSpPr>
        <p:spPr bwMode="ltGray">
          <a:xfrm>
            <a:off x="667816" y="4133188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21B3315A-7AC3-1F49-ACBA-2A223B18ED5B}"/>
              </a:ext>
            </a:extLst>
          </p:cNvPr>
          <p:cNvSpPr/>
          <p:nvPr/>
        </p:nvSpPr>
        <p:spPr bwMode="ltGray">
          <a:xfrm>
            <a:off x="1922192" y="413318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7" name="直線コネクタ 86">
            <a:extLst>
              <a:ext uri="{FF2B5EF4-FFF2-40B4-BE49-F238E27FC236}">
                <a16:creationId xmlns:a16="http://schemas.microsoft.com/office/drawing/2014/main" id="{F78DFF04-5DD7-EB4F-A49B-8C9B7EB9C7FD}"/>
              </a:ext>
            </a:extLst>
          </p:cNvPr>
          <p:cNvCxnSpPr>
            <a:cxnSpLocks/>
            <a:stCxn id="85" idx="3"/>
            <a:endCxn id="86" idx="1"/>
          </p:cNvCxnSpPr>
          <p:nvPr/>
        </p:nvCxnSpPr>
        <p:spPr>
          <a:xfrm>
            <a:off x="1058278" y="4313208"/>
            <a:ext cx="86391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71A9A0DA-2D58-434E-AE65-38EB124AACFD}"/>
              </a:ext>
            </a:extLst>
          </p:cNvPr>
          <p:cNvSpPr/>
          <p:nvPr/>
        </p:nvSpPr>
        <p:spPr bwMode="ltGray">
          <a:xfrm>
            <a:off x="1922002" y="3065509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9" name="直線コネクタ 88">
            <a:extLst>
              <a:ext uri="{FF2B5EF4-FFF2-40B4-BE49-F238E27FC236}">
                <a16:creationId xmlns:a16="http://schemas.microsoft.com/office/drawing/2014/main" id="{9D8FCB84-AE7E-7643-AF90-15E764320DEB}"/>
              </a:ext>
            </a:extLst>
          </p:cNvPr>
          <p:cNvCxnSpPr>
            <a:cxnSpLocks/>
            <a:stCxn id="88" idx="2"/>
            <a:endCxn id="86" idx="0"/>
          </p:cNvCxnSpPr>
          <p:nvPr/>
        </p:nvCxnSpPr>
        <p:spPr>
          <a:xfrm>
            <a:off x="2282042" y="3425549"/>
            <a:ext cx="190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C2A063A8-929E-7A48-97C5-BACF288B4B86}"/>
              </a:ext>
            </a:extLst>
          </p:cNvPr>
          <p:cNvCxnSpPr>
            <a:cxnSpLocks/>
            <a:stCxn id="85" idx="3"/>
            <a:endCxn id="88" idx="2"/>
          </p:cNvCxnSpPr>
          <p:nvPr/>
        </p:nvCxnSpPr>
        <p:spPr>
          <a:xfrm flipV="1">
            <a:off x="1058278" y="3425549"/>
            <a:ext cx="1223764" cy="8876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36DF4493-04C6-844B-AEE3-91A120990BF0}"/>
              </a:ext>
            </a:extLst>
          </p:cNvPr>
          <p:cNvSpPr/>
          <p:nvPr/>
        </p:nvSpPr>
        <p:spPr bwMode="ltGray">
          <a:xfrm>
            <a:off x="1206224" y="355615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3A4A4230-E48C-0F45-811B-70C27F321607}"/>
              </a:ext>
            </a:extLst>
          </p:cNvPr>
          <p:cNvSpPr/>
          <p:nvPr/>
        </p:nvSpPr>
        <p:spPr bwMode="ltGray">
          <a:xfrm>
            <a:off x="2061217" y="368065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D01D76A7-A853-B047-9A44-4F702EBD0045}"/>
              </a:ext>
            </a:extLst>
          </p:cNvPr>
          <p:cNvSpPr/>
          <p:nvPr/>
        </p:nvSpPr>
        <p:spPr bwMode="ltGray">
          <a:xfrm>
            <a:off x="4712298" y="4133188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4" name="直線コネクタ 93">
            <a:extLst>
              <a:ext uri="{FF2B5EF4-FFF2-40B4-BE49-F238E27FC236}">
                <a16:creationId xmlns:a16="http://schemas.microsoft.com/office/drawing/2014/main" id="{B9864B2B-C87F-2F4D-A554-412A148AB0ED}"/>
              </a:ext>
            </a:extLst>
          </p:cNvPr>
          <p:cNvCxnSpPr>
            <a:cxnSpLocks/>
            <a:stCxn id="86" idx="3"/>
            <a:endCxn id="93" idx="1"/>
          </p:cNvCxnSpPr>
          <p:nvPr/>
        </p:nvCxnSpPr>
        <p:spPr>
          <a:xfrm>
            <a:off x="2642272" y="4313208"/>
            <a:ext cx="207002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8F27BB0E-EA15-5741-8C72-5773053BFFEC}"/>
              </a:ext>
            </a:extLst>
          </p:cNvPr>
          <p:cNvCxnSpPr>
            <a:cxnSpLocks/>
            <a:stCxn id="93" idx="3"/>
            <a:endCxn id="136" idx="1"/>
          </p:cNvCxnSpPr>
          <p:nvPr/>
        </p:nvCxnSpPr>
        <p:spPr>
          <a:xfrm flipV="1">
            <a:off x="5432378" y="3228018"/>
            <a:ext cx="1166413" cy="108519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A096E3B6-412C-1145-BC26-4E7A6641A48E}"/>
              </a:ext>
            </a:extLst>
          </p:cNvPr>
          <p:cNvSpPr/>
          <p:nvPr/>
        </p:nvSpPr>
        <p:spPr bwMode="ltGray">
          <a:xfrm>
            <a:off x="4712298" y="3075024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752313D0-CB2E-074C-B27E-D68F2FA223D3}"/>
              </a:ext>
            </a:extLst>
          </p:cNvPr>
          <p:cNvSpPr/>
          <p:nvPr/>
        </p:nvSpPr>
        <p:spPr bwMode="ltGray">
          <a:xfrm>
            <a:off x="4140423" y="425782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9" name="直線コネクタ 98">
            <a:extLst>
              <a:ext uri="{FF2B5EF4-FFF2-40B4-BE49-F238E27FC236}">
                <a16:creationId xmlns:a16="http://schemas.microsoft.com/office/drawing/2014/main" id="{25D0E821-7195-2642-BD3F-25ABE1DAEF33}"/>
              </a:ext>
            </a:extLst>
          </p:cNvPr>
          <p:cNvCxnSpPr>
            <a:cxnSpLocks/>
            <a:stCxn id="97" idx="2"/>
          </p:cNvCxnSpPr>
          <p:nvPr/>
        </p:nvCxnSpPr>
        <p:spPr>
          <a:xfrm>
            <a:off x="5072338" y="3435064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CA8C9494-040C-6949-9971-592E034EA1AA}"/>
              </a:ext>
            </a:extLst>
          </p:cNvPr>
          <p:cNvSpPr/>
          <p:nvPr/>
        </p:nvSpPr>
        <p:spPr bwMode="ltGray">
          <a:xfrm>
            <a:off x="4892318" y="365914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56049E6D-668D-9141-9533-54C0A88AD016}"/>
              </a:ext>
            </a:extLst>
          </p:cNvPr>
          <p:cNvSpPr/>
          <p:nvPr/>
        </p:nvSpPr>
        <p:spPr bwMode="ltGray">
          <a:xfrm>
            <a:off x="5719626" y="427768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DCAD01AC-FA75-0047-B279-3883B3BC288A}"/>
              </a:ext>
            </a:extLst>
          </p:cNvPr>
          <p:cNvSpPr/>
          <p:nvPr/>
        </p:nvSpPr>
        <p:spPr bwMode="ltGray">
          <a:xfrm>
            <a:off x="1916505" y="185679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8343075E-AFBF-8741-9675-CEFF3EEFD4AA}"/>
              </a:ext>
            </a:extLst>
          </p:cNvPr>
          <p:cNvSpPr/>
          <p:nvPr/>
        </p:nvSpPr>
        <p:spPr bwMode="ltGray">
          <a:xfrm>
            <a:off x="4714553" y="1954152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3D7E6BB2-38A8-D64B-9E21-29D02E99615A}"/>
              </a:ext>
            </a:extLst>
          </p:cNvPr>
          <p:cNvSpPr/>
          <p:nvPr/>
        </p:nvSpPr>
        <p:spPr bwMode="ltGray">
          <a:xfrm>
            <a:off x="3392208" y="143489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5" name="直線コネクタ 104">
            <a:extLst>
              <a:ext uri="{FF2B5EF4-FFF2-40B4-BE49-F238E27FC236}">
                <a16:creationId xmlns:a16="http://schemas.microsoft.com/office/drawing/2014/main" id="{F72439E6-4F93-8949-A77C-69DF443DA7D8}"/>
              </a:ext>
            </a:extLst>
          </p:cNvPr>
          <p:cNvCxnSpPr>
            <a:cxnSpLocks/>
            <a:stCxn id="104" idx="2"/>
            <a:endCxn id="97" idx="0"/>
          </p:cNvCxnSpPr>
          <p:nvPr/>
        </p:nvCxnSpPr>
        <p:spPr>
          <a:xfrm>
            <a:off x="3752248" y="1794935"/>
            <a:ext cx="1320090" cy="128008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BBAFE02A-CC23-B644-A850-90A2AE4C5724}"/>
              </a:ext>
            </a:extLst>
          </p:cNvPr>
          <p:cNvSpPr/>
          <p:nvPr/>
        </p:nvSpPr>
        <p:spPr bwMode="ltGray">
          <a:xfrm>
            <a:off x="3903649" y="183565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547D83E5-EB18-D84E-B63A-3F58C09FA692}"/>
              </a:ext>
            </a:extLst>
          </p:cNvPr>
          <p:cNvSpPr/>
          <p:nvPr/>
        </p:nvSpPr>
        <p:spPr bwMode="ltGray">
          <a:xfrm>
            <a:off x="2820348" y="251741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N15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8" name="直線コネクタ 107">
            <a:extLst>
              <a:ext uri="{FF2B5EF4-FFF2-40B4-BE49-F238E27FC236}">
                <a16:creationId xmlns:a16="http://schemas.microsoft.com/office/drawing/2014/main" id="{EAD8E8B5-ACFE-8542-B2C6-343D57F652B4}"/>
              </a:ext>
            </a:extLst>
          </p:cNvPr>
          <p:cNvCxnSpPr>
            <a:cxnSpLocks/>
            <a:stCxn id="103" idx="2"/>
            <a:endCxn id="97" idx="0"/>
          </p:cNvCxnSpPr>
          <p:nvPr/>
        </p:nvCxnSpPr>
        <p:spPr>
          <a:xfrm flipH="1">
            <a:off x="5072338" y="2314192"/>
            <a:ext cx="2255" cy="76083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id="{2EC1B03A-BCE7-F048-82D2-E210E0CB2284}"/>
              </a:ext>
            </a:extLst>
          </p:cNvPr>
          <p:cNvSpPr/>
          <p:nvPr/>
        </p:nvSpPr>
        <p:spPr bwMode="ltGray">
          <a:xfrm>
            <a:off x="4876720" y="272937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0" name="直線コネクタ 109">
            <a:extLst>
              <a:ext uri="{FF2B5EF4-FFF2-40B4-BE49-F238E27FC236}">
                <a16:creationId xmlns:a16="http://schemas.microsoft.com/office/drawing/2014/main" id="{014FB8A5-2C91-1E4C-B407-B1DE8A70ACE0}"/>
              </a:ext>
            </a:extLst>
          </p:cNvPr>
          <p:cNvCxnSpPr>
            <a:cxnSpLocks/>
            <a:stCxn id="88" idx="0"/>
            <a:endCxn id="102" idx="2"/>
          </p:cNvCxnSpPr>
          <p:nvPr/>
        </p:nvCxnSpPr>
        <p:spPr>
          <a:xfrm flipH="1" flipV="1">
            <a:off x="2276545" y="2216838"/>
            <a:ext cx="5497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51BF03E3-B6DB-834C-B43B-19E2AAD0910A}"/>
              </a:ext>
            </a:extLst>
          </p:cNvPr>
          <p:cNvSpPr/>
          <p:nvPr/>
        </p:nvSpPr>
        <p:spPr bwMode="ltGray">
          <a:xfrm>
            <a:off x="1739234" y="241695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2" name="直線コネクタ 111">
            <a:extLst>
              <a:ext uri="{FF2B5EF4-FFF2-40B4-BE49-F238E27FC236}">
                <a16:creationId xmlns:a16="http://schemas.microsoft.com/office/drawing/2014/main" id="{9BD86174-60F2-E345-B531-DC01973AEC37}"/>
              </a:ext>
            </a:extLst>
          </p:cNvPr>
          <p:cNvCxnSpPr>
            <a:cxnSpLocks/>
            <a:stCxn id="102" idx="3"/>
            <a:endCxn id="104" idx="1"/>
          </p:cNvCxnSpPr>
          <p:nvPr/>
        </p:nvCxnSpPr>
        <p:spPr>
          <a:xfrm flipV="1">
            <a:off x="2636585" y="1614915"/>
            <a:ext cx="755623" cy="42190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線コネクタ 112">
            <a:extLst>
              <a:ext uri="{FF2B5EF4-FFF2-40B4-BE49-F238E27FC236}">
                <a16:creationId xmlns:a16="http://schemas.microsoft.com/office/drawing/2014/main" id="{ABD10747-7A46-3C4A-B9EE-EAD4BE4405CB}"/>
              </a:ext>
            </a:extLst>
          </p:cNvPr>
          <p:cNvCxnSpPr>
            <a:cxnSpLocks/>
            <a:stCxn id="88" idx="0"/>
            <a:endCxn id="103" idx="2"/>
          </p:cNvCxnSpPr>
          <p:nvPr/>
        </p:nvCxnSpPr>
        <p:spPr>
          <a:xfrm flipV="1">
            <a:off x="2282042" y="2314192"/>
            <a:ext cx="2792551" cy="75131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4CF85257-1D38-804D-A2FC-8A547806ED95}"/>
              </a:ext>
            </a:extLst>
          </p:cNvPr>
          <p:cNvSpPr/>
          <p:nvPr/>
        </p:nvSpPr>
        <p:spPr bwMode="ltGray">
          <a:xfrm>
            <a:off x="2729204" y="295705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797ED855-4544-B948-9D22-5873E0A0170A}"/>
              </a:ext>
            </a:extLst>
          </p:cNvPr>
          <p:cNvCxnSpPr>
            <a:cxnSpLocks/>
            <a:stCxn id="88" idx="3"/>
            <a:endCxn id="97" idx="1"/>
          </p:cNvCxnSpPr>
          <p:nvPr/>
        </p:nvCxnSpPr>
        <p:spPr>
          <a:xfrm>
            <a:off x="2642082" y="3245529"/>
            <a:ext cx="2070216" cy="9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3179FFAF-5B81-9A48-A149-A57D9D5B46AC}"/>
              </a:ext>
            </a:extLst>
          </p:cNvPr>
          <p:cNvSpPr/>
          <p:nvPr/>
        </p:nvSpPr>
        <p:spPr bwMode="ltGray">
          <a:xfrm>
            <a:off x="2636585" y="18231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7" name="直線コネクタ 116">
            <a:extLst>
              <a:ext uri="{FF2B5EF4-FFF2-40B4-BE49-F238E27FC236}">
                <a16:creationId xmlns:a16="http://schemas.microsoft.com/office/drawing/2014/main" id="{097E6ADE-CCDB-8E4E-8BDD-021CAF385BA7}"/>
              </a:ext>
            </a:extLst>
          </p:cNvPr>
          <p:cNvCxnSpPr>
            <a:cxnSpLocks/>
            <a:stCxn id="88" idx="0"/>
            <a:endCxn id="104" idx="2"/>
          </p:cNvCxnSpPr>
          <p:nvPr/>
        </p:nvCxnSpPr>
        <p:spPr>
          <a:xfrm flipV="1">
            <a:off x="2282042" y="1794935"/>
            <a:ext cx="1470206" cy="127057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40DA55BE-B1B8-1E48-9260-6777E9B7BDAA}"/>
              </a:ext>
            </a:extLst>
          </p:cNvPr>
          <p:cNvSpPr/>
          <p:nvPr/>
        </p:nvSpPr>
        <p:spPr bwMode="ltGray">
          <a:xfrm>
            <a:off x="2401309" y="231857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96D3787B-4F83-0645-8F00-1DA2EA1B058F}"/>
              </a:ext>
            </a:extLst>
          </p:cNvPr>
          <p:cNvSpPr/>
          <p:nvPr/>
        </p:nvSpPr>
        <p:spPr bwMode="ltGray">
          <a:xfrm>
            <a:off x="3392208" y="4790315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1" name="直線コネクタ 120">
            <a:extLst>
              <a:ext uri="{FF2B5EF4-FFF2-40B4-BE49-F238E27FC236}">
                <a16:creationId xmlns:a16="http://schemas.microsoft.com/office/drawing/2014/main" id="{FDE0648B-00EF-A84F-A14A-D44549B49ED3}"/>
              </a:ext>
            </a:extLst>
          </p:cNvPr>
          <p:cNvCxnSpPr>
            <a:cxnSpLocks/>
            <a:stCxn id="119" idx="3"/>
            <a:endCxn id="95" idx="2"/>
          </p:cNvCxnSpPr>
          <p:nvPr/>
        </p:nvCxnSpPr>
        <p:spPr>
          <a:xfrm>
            <a:off x="4112288" y="4970335"/>
            <a:ext cx="780896" cy="2340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9314607-623E-7642-A409-B8290EF103DE}"/>
              </a:ext>
            </a:extLst>
          </p:cNvPr>
          <p:cNvSpPr/>
          <p:nvPr/>
        </p:nvSpPr>
        <p:spPr bwMode="ltGray">
          <a:xfrm>
            <a:off x="3392208" y="373215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3" name="直線コネクタ 122">
            <a:extLst>
              <a:ext uri="{FF2B5EF4-FFF2-40B4-BE49-F238E27FC236}">
                <a16:creationId xmlns:a16="http://schemas.microsoft.com/office/drawing/2014/main" id="{1FFA754F-01D7-F145-B19F-1974C9B8B1D3}"/>
              </a:ext>
            </a:extLst>
          </p:cNvPr>
          <p:cNvCxnSpPr>
            <a:cxnSpLocks/>
            <a:stCxn id="122" idx="2"/>
          </p:cNvCxnSpPr>
          <p:nvPr/>
        </p:nvCxnSpPr>
        <p:spPr>
          <a:xfrm>
            <a:off x="3752248" y="4092191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正方形/長方形 123">
            <a:extLst>
              <a:ext uri="{FF2B5EF4-FFF2-40B4-BE49-F238E27FC236}">
                <a16:creationId xmlns:a16="http://schemas.microsoft.com/office/drawing/2014/main" id="{410933B6-677E-CA4B-BEEC-48053D6DC56C}"/>
              </a:ext>
            </a:extLst>
          </p:cNvPr>
          <p:cNvSpPr/>
          <p:nvPr/>
        </p:nvSpPr>
        <p:spPr bwMode="ltGray">
          <a:xfrm>
            <a:off x="3536059" y="446358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DD39BF72-A579-B34D-83ED-4A225CD7842E}"/>
              </a:ext>
            </a:extLst>
          </p:cNvPr>
          <p:cNvSpPr/>
          <p:nvPr/>
        </p:nvSpPr>
        <p:spPr bwMode="ltGray">
          <a:xfrm>
            <a:off x="4184296" y="509496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6" name="直線コネクタ 125">
            <a:extLst>
              <a:ext uri="{FF2B5EF4-FFF2-40B4-BE49-F238E27FC236}">
                <a16:creationId xmlns:a16="http://schemas.microsoft.com/office/drawing/2014/main" id="{1963DAC6-B952-2643-B6ED-3FCD9F2EA9FA}"/>
              </a:ext>
            </a:extLst>
          </p:cNvPr>
          <p:cNvCxnSpPr>
            <a:cxnSpLocks/>
            <a:stCxn id="86" idx="3"/>
            <a:endCxn id="119" idx="1"/>
          </p:cNvCxnSpPr>
          <p:nvPr/>
        </p:nvCxnSpPr>
        <p:spPr>
          <a:xfrm>
            <a:off x="2642272" y="4313208"/>
            <a:ext cx="749936" cy="65712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18A12190-FA1F-A748-8095-CBF1B45F049F}"/>
              </a:ext>
            </a:extLst>
          </p:cNvPr>
          <p:cNvSpPr/>
          <p:nvPr/>
        </p:nvSpPr>
        <p:spPr bwMode="ltGray">
          <a:xfrm>
            <a:off x="2779975" y="473623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8" name="直線コネクタ 127">
            <a:extLst>
              <a:ext uri="{FF2B5EF4-FFF2-40B4-BE49-F238E27FC236}">
                <a16:creationId xmlns:a16="http://schemas.microsoft.com/office/drawing/2014/main" id="{99F512BB-918E-3F41-AAD8-3EEA9CD291AE}"/>
              </a:ext>
            </a:extLst>
          </p:cNvPr>
          <p:cNvCxnSpPr>
            <a:cxnSpLocks/>
            <a:endCxn id="122" idx="1"/>
          </p:cNvCxnSpPr>
          <p:nvPr/>
        </p:nvCxnSpPr>
        <p:spPr>
          <a:xfrm>
            <a:off x="2662359" y="3263519"/>
            <a:ext cx="729849" cy="64865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id="{CE2D34E1-085B-1B44-BAA3-5638AC7A03F3}"/>
              </a:ext>
            </a:extLst>
          </p:cNvPr>
          <p:cNvSpPr/>
          <p:nvPr/>
        </p:nvSpPr>
        <p:spPr bwMode="ltGray">
          <a:xfrm>
            <a:off x="2439259" y="341832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0" name="直線コネクタ 129">
            <a:extLst>
              <a:ext uri="{FF2B5EF4-FFF2-40B4-BE49-F238E27FC236}">
                <a16:creationId xmlns:a16="http://schemas.microsoft.com/office/drawing/2014/main" id="{DFABFC5B-0636-7047-9B40-09EC6D3002C2}"/>
              </a:ext>
            </a:extLst>
          </p:cNvPr>
          <p:cNvCxnSpPr>
            <a:cxnSpLocks/>
            <a:stCxn id="103" idx="2"/>
            <a:endCxn id="122" idx="0"/>
          </p:cNvCxnSpPr>
          <p:nvPr/>
        </p:nvCxnSpPr>
        <p:spPr>
          <a:xfrm flipH="1">
            <a:off x="3752248" y="2314192"/>
            <a:ext cx="1322345" cy="14179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38C8EAF2-6B0C-3344-8A36-B168DCC6BBEC}"/>
              </a:ext>
            </a:extLst>
          </p:cNvPr>
          <p:cNvSpPr/>
          <p:nvPr/>
        </p:nvSpPr>
        <p:spPr bwMode="ltGray">
          <a:xfrm>
            <a:off x="3752968" y="340127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9EEAC31E-91A0-9347-A9CC-9FF22D7E918D}"/>
              </a:ext>
            </a:extLst>
          </p:cNvPr>
          <p:cNvCxnSpPr>
            <a:cxnSpLocks/>
            <a:stCxn id="104" idx="2"/>
            <a:endCxn id="122" idx="0"/>
          </p:cNvCxnSpPr>
          <p:nvPr/>
        </p:nvCxnSpPr>
        <p:spPr>
          <a:xfrm>
            <a:off x="3752248" y="1794935"/>
            <a:ext cx="0" cy="193721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F3DFB705-FC00-7B48-8944-A16F5C028C28}"/>
              </a:ext>
            </a:extLst>
          </p:cNvPr>
          <p:cNvSpPr/>
          <p:nvPr/>
        </p:nvSpPr>
        <p:spPr bwMode="ltGray">
          <a:xfrm>
            <a:off x="3225683" y="211991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4" name="直線コネクタ 133">
            <a:extLst>
              <a:ext uri="{FF2B5EF4-FFF2-40B4-BE49-F238E27FC236}">
                <a16:creationId xmlns:a16="http://schemas.microsoft.com/office/drawing/2014/main" id="{96B87195-ECC4-784A-8957-2BB59FC8A8F7}"/>
              </a:ext>
            </a:extLst>
          </p:cNvPr>
          <p:cNvCxnSpPr>
            <a:cxnSpLocks/>
            <a:stCxn id="103" idx="2"/>
            <a:endCxn id="136" idx="1"/>
          </p:cNvCxnSpPr>
          <p:nvPr/>
        </p:nvCxnSpPr>
        <p:spPr>
          <a:xfrm>
            <a:off x="5074593" y="2314192"/>
            <a:ext cx="1524198" cy="91382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4BAAA3E5-79EE-5F49-94C7-D81110EEB0E2}"/>
              </a:ext>
            </a:extLst>
          </p:cNvPr>
          <p:cNvCxnSpPr>
            <a:cxnSpLocks/>
            <a:stCxn id="150" idx="3"/>
            <a:endCxn id="137" idx="0"/>
          </p:cNvCxnSpPr>
          <p:nvPr/>
        </p:nvCxnSpPr>
        <p:spPr>
          <a:xfrm>
            <a:off x="5426783" y="1614915"/>
            <a:ext cx="1532048" cy="61268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B4A33267-79C6-244B-B8CB-6D2D0049B588}"/>
              </a:ext>
            </a:extLst>
          </p:cNvPr>
          <p:cNvSpPr/>
          <p:nvPr/>
        </p:nvSpPr>
        <p:spPr bwMode="ltGray">
          <a:xfrm>
            <a:off x="6598791" y="3047998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P-CSCF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id="{54DA0947-F6A6-1B48-9D42-AC2FE630E864}"/>
              </a:ext>
            </a:extLst>
          </p:cNvPr>
          <p:cNvSpPr/>
          <p:nvPr/>
        </p:nvSpPr>
        <p:spPr bwMode="ltGray">
          <a:xfrm>
            <a:off x="6598791" y="2227600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I/S-CSCF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8" name="直線コネクタ 137">
            <a:extLst>
              <a:ext uri="{FF2B5EF4-FFF2-40B4-BE49-F238E27FC236}">
                <a16:creationId xmlns:a16="http://schemas.microsoft.com/office/drawing/2014/main" id="{A117388E-708A-BE4B-8516-8F89426C69BA}"/>
              </a:ext>
            </a:extLst>
          </p:cNvPr>
          <p:cNvCxnSpPr>
            <a:cxnSpLocks/>
            <a:stCxn id="137" idx="2"/>
            <a:endCxn id="136" idx="0"/>
          </p:cNvCxnSpPr>
          <p:nvPr/>
        </p:nvCxnSpPr>
        <p:spPr>
          <a:xfrm>
            <a:off x="6958831" y="2587640"/>
            <a:ext cx="0" cy="46035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id="{64ED759A-7C4D-334E-9E2A-B1DFB612E2F0}"/>
              </a:ext>
            </a:extLst>
          </p:cNvPr>
          <p:cNvSpPr/>
          <p:nvPr/>
        </p:nvSpPr>
        <p:spPr bwMode="ltGray">
          <a:xfrm>
            <a:off x="5686671" y="248934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N5 / Rx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40" name="正方形/長方形 139">
            <a:extLst>
              <a:ext uri="{FF2B5EF4-FFF2-40B4-BE49-F238E27FC236}">
                <a16:creationId xmlns:a16="http://schemas.microsoft.com/office/drawing/2014/main" id="{61C32880-B42C-AF4E-9EC9-96345DB968E7}"/>
              </a:ext>
            </a:extLst>
          </p:cNvPr>
          <p:cNvSpPr/>
          <p:nvPr/>
        </p:nvSpPr>
        <p:spPr bwMode="ltGray">
          <a:xfrm>
            <a:off x="5652747" y="131864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N71/ </a:t>
            </a:r>
            <a:r>
              <a:rPr kumimoji="1" lang="en-US" altLang="ja-JP" sz="1000" b="1" dirty="0" err="1">
                <a:solidFill>
                  <a:srgbClr val="01A982"/>
                </a:solidFill>
              </a:rPr>
              <a:t>Sh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41" name="正方形/長方形 140">
            <a:extLst>
              <a:ext uri="{FF2B5EF4-FFF2-40B4-BE49-F238E27FC236}">
                <a16:creationId xmlns:a16="http://schemas.microsoft.com/office/drawing/2014/main" id="{DBF96335-6AF3-7F47-AF1B-D0F06DD6EAAB}"/>
              </a:ext>
            </a:extLst>
          </p:cNvPr>
          <p:cNvSpPr/>
          <p:nvPr/>
        </p:nvSpPr>
        <p:spPr bwMode="ltGray">
          <a:xfrm>
            <a:off x="6598791" y="1434895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TAS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4" name="直線コネクタ 143">
            <a:extLst>
              <a:ext uri="{FF2B5EF4-FFF2-40B4-BE49-F238E27FC236}">
                <a16:creationId xmlns:a16="http://schemas.microsoft.com/office/drawing/2014/main" id="{E9F80725-9F10-6740-BF81-AB7E9D6A5220}"/>
              </a:ext>
            </a:extLst>
          </p:cNvPr>
          <p:cNvCxnSpPr>
            <a:cxnSpLocks/>
            <a:stCxn id="141" idx="1"/>
            <a:endCxn id="150" idx="3"/>
          </p:cNvCxnSpPr>
          <p:nvPr/>
        </p:nvCxnSpPr>
        <p:spPr>
          <a:xfrm flipH="1">
            <a:off x="5426783" y="1614915"/>
            <a:ext cx="117200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正方形/長方形 146">
            <a:extLst>
              <a:ext uri="{FF2B5EF4-FFF2-40B4-BE49-F238E27FC236}">
                <a16:creationId xmlns:a16="http://schemas.microsoft.com/office/drawing/2014/main" id="{898F63A1-6249-E248-ADB2-DF4892D58898}"/>
              </a:ext>
            </a:extLst>
          </p:cNvPr>
          <p:cNvSpPr/>
          <p:nvPr/>
        </p:nvSpPr>
        <p:spPr bwMode="ltGray">
          <a:xfrm>
            <a:off x="7818624" y="2879299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IBCF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8" name="正方形/長方形 147">
            <a:extLst>
              <a:ext uri="{FF2B5EF4-FFF2-40B4-BE49-F238E27FC236}">
                <a16:creationId xmlns:a16="http://schemas.microsoft.com/office/drawing/2014/main" id="{9CE8AAD0-DD64-8145-A6B8-D342E609D0DE}"/>
              </a:ext>
            </a:extLst>
          </p:cNvPr>
          <p:cNvSpPr/>
          <p:nvPr/>
        </p:nvSpPr>
        <p:spPr bwMode="ltGray">
          <a:xfrm>
            <a:off x="7818624" y="3742421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TrGW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50" name="正方形/長方形 149">
            <a:extLst>
              <a:ext uri="{FF2B5EF4-FFF2-40B4-BE49-F238E27FC236}">
                <a16:creationId xmlns:a16="http://schemas.microsoft.com/office/drawing/2014/main" id="{0FC9A208-BDF6-424A-A179-D212FE8164BA}"/>
              </a:ext>
            </a:extLst>
          </p:cNvPr>
          <p:cNvSpPr/>
          <p:nvPr/>
        </p:nvSpPr>
        <p:spPr bwMode="ltGray">
          <a:xfrm>
            <a:off x="4706703" y="1434895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HSS-IMS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53" name="直線コネクタ 152">
            <a:extLst>
              <a:ext uri="{FF2B5EF4-FFF2-40B4-BE49-F238E27FC236}">
                <a16:creationId xmlns:a16="http://schemas.microsoft.com/office/drawing/2014/main" id="{5980E32A-F45B-C342-AE6F-A214EC79C052}"/>
              </a:ext>
            </a:extLst>
          </p:cNvPr>
          <p:cNvCxnSpPr>
            <a:cxnSpLocks/>
            <a:stCxn id="150" idx="1"/>
            <a:endCxn id="104" idx="3"/>
          </p:cNvCxnSpPr>
          <p:nvPr/>
        </p:nvCxnSpPr>
        <p:spPr>
          <a:xfrm flipH="1">
            <a:off x="4112288" y="1614915"/>
            <a:ext cx="594415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343D565E-D42A-394C-8C6F-0EEE8DB089C3}"/>
              </a:ext>
            </a:extLst>
          </p:cNvPr>
          <p:cNvSpPr/>
          <p:nvPr/>
        </p:nvSpPr>
        <p:spPr bwMode="ltGray">
          <a:xfrm>
            <a:off x="4094213" y="130998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N13?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60" name="正方形/長方形 159">
            <a:extLst>
              <a:ext uri="{FF2B5EF4-FFF2-40B4-BE49-F238E27FC236}">
                <a16:creationId xmlns:a16="http://schemas.microsoft.com/office/drawing/2014/main" id="{B15A678F-8130-2043-9C58-77EF48F05FB2}"/>
              </a:ext>
            </a:extLst>
          </p:cNvPr>
          <p:cNvSpPr/>
          <p:nvPr/>
        </p:nvSpPr>
        <p:spPr bwMode="ltGray">
          <a:xfrm>
            <a:off x="6625501" y="4131871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SBC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61" name="直線コネクタ 160">
            <a:extLst>
              <a:ext uri="{FF2B5EF4-FFF2-40B4-BE49-F238E27FC236}">
                <a16:creationId xmlns:a16="http://schemas.microsoft.com/office/drawing/2014/main" id="{46B02831-CD28-9D43-9FDA-03FAA07AD255}"/>
              </a:ext>
            </a:extLst>
          </p:cNvPr>
          <p:cNvCxnSpPr>
            <a:cxnSpLocks/>
            <a:stCxn id="93" idx="3"/>
            <a:endCxn id="160" idx="1"/>
          </p:cNvCxnSpPr>
          <p:nvPr/>
        </p:nvCxnSpPr>
        <p:spPr>
          <a:xfrm flipV="1">
            <a:off x="5432378" y="4311891"/>
            <a:ext cx="1193123" cy="131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正方形/長方形 163">
            <a:extLst>
              <a:ext uri="{FF2B5EF4-FFF2-40B4-BE49-F238E27FC236}">
                <a16:creationId xmlns:a16="http://schemas.microsoft.com/office/drawing/2014/main" id="{8546849C-62A7-784D-B9F6-87D281E33BC0}"/>
              </a:ext>
            </a:extLst>
          </p:cNvPr>
          <p:cNvSpPr/>
          <p:nvPr/>
        </p:nvSpPr>
        <p:spPr bwMode="ltGray">
          <a:xfrm>
            <a:off x="5698788" y="376050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73" name="直線コネクタ 172">
            <a:extLst>
              <a:ext uri="{FF2B5EF4-FFF2-40B4-BE49-F238E27FC236}">
                <a16:creationId xmlns:a16="http://schemas.microsoft.com/office/drawing/2014/main" id="{92131F68-489A-0743-8FA2-E8E2463159E8}"/>
              </a:ext>
            </a:extLst>
          </p:cNvPr>
          <p:cNvCxnSpPr>
            <a:cxnSpLocks/>
            <a:stCxn id="141" idx="2"/>
            <a:endCxn id="137" idx="0"/>
          </p:cNvCxnSpPr>
          <p:nvPr/>
        </p:nvCxnSpPr>
        <p:spPr>
          <a:xfrm>
            <a:off x="6958831" y="1794935"/>
            <a:ext cx="0" cy="43266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8295C160-0087-3C46-8F1A-06B107F17CDE}"/>
              </a:ext>
            </a:extLst>
          </p:cNvPr>
          <p:cNvSpPr/>
          <p:nvPr/>
        </p:nvSpPr>
        <p:spPr bwMode="ltGray">
          <a:xfrm>
            <a:off x="5651610" y="185498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N70 / </a:t>
            </a:r>
            <a:r>
              <a:rPr kumimoji="1" lang="en-US" altLang="ja-JP" sz="1000" b="1" dirty="0" err="1">
                <a:solidFill>
                  <a:srgbClr val="01A982"/>
                </a:solidFill>
              </a:rPr>
              <a:t>Cx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81" name="正方形/長方形 180">
            <a:extLst>
              <a:ext uri="{FF2B5EF4-FFF2-40B4-BE49-F238E27FC236}">
                <a16:creationId xmlns:a16="http://schemas.microsoft.com/office/drawing/2014/main" id="{306AD87F-1E7B-0548-98B3-EDF84F611122}"/>
              </a:ext>
            </a:extLst>
          </p:cNvPr>
          <p:cNvSpPr/>
          <p:nvPr/>
        </p:nvSpPr>
        <p:spPr bwMode="ltGray">
          <a:xfrm>
            <a:off x="6807430" y="18355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ISC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0ED5ACDF-144D-754E-B3B7-A59BFD3FE28F}"/>
              </a:ext>
            </a:extLst>
          </p:cNvPr>
          <p:cNvSpPr/>
          <p:nvPr/>
        </p:nvSpPr>
        <p:spPr bwMode="ltGray">
          <a:xfrm>
            <a:off x="6439706" y="263546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Mw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83" name="雲 182">
            <a:extLst>
              <a:ext uri="{FF2B5EF4-FFF2-40B4-BE49-F238E27FC236}">
                <a16:creationId xmlns:a16="http://schemas.microsoft.com/office/drawing/2014/main" id="{EB8E0A25-2321-0740-8AB9-14DD36B4DD99}"/>
              </a:ext>
            </a:extLst>
          </p:cNvPr>
          <p:cNvSpPr/>
          <p:nvPr/>
        </p:nvSpPr>
        <p:spPr bwMode="ltGray">
          <a:xfrm>
            <a:off x="9599791" y="2867978"/>
            <a:ext cx="72008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POI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84" name="直線コネクタ 183">
            <a:extLst>
              <a:ext uri="{FF2B5EF4-FFF2-40B4-BE49-F238E27FC236}">
                <a16:creationId xmlns:a16="http://schemas.microsoft.com/office/drawing/2014/main" id="{1746F7DF-3983-8E48-9500-728E344E9DA9}"/>
              </a:ext>
            </a:extLst>
          </p:cNvPr>
          <p:cNvCxnSpPr>
            <a:cxnSpLocks/>
            <a:stCxn id="148" idx="3"/>
            <a:endCxn id="183" idx="2"/>
          </p:cNvCxnSpPr>
          <p:nvPr/>
        </p:nvCxnSpPr>
        <p:spPr>
          <a:xfrm flipV="1">
            <a:off x="8538704" y="3047998"/>
            <a:ext cx="1063321" cy="87444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線コネクタ 186">
            <a:extLst>
              <a:ext uri="{FF2B5EF4-FFF2-40B4-BE49-F238E27FC236}">
                <a16:creationId xmlns:a16="http://schemas.microsoft.com/office/drawing/2014/main" id="{94503270-4D17-234F-874E-8E14F083BFD1}"/>
              </a:ext>
            </a:extLst>
          </p:cNvPr>
          <p:cNvCxnSpPr>
            <a:cxnSpLocks/>
            <a:stCxn id="183" idx="2"/>
            <a:endCxn id="147" idx="3"/>
          </p:cNvCxnSpPr>
          <p:nvPr/>
        </p:nvCxnSpPr>
        <p:spPr>
          <a:xfrm flipH="1">
            <a:off x="8538704" y="3047998"/>
            <a:ext cx="1063321" cy="113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id="{15C651B1-3B9F-C345-95D3-D24C7127F0AB}"/>
              </a:ext>
            </a:extLst>
          </p:cNvPr>
          <p:cNvSpPr/>
          <p:nvPr/>
        </p:nvSpPr>
        <p:spPr bwMode="ltGray">
          <a:xfrm>
            <a:off x="10751919" y="2610199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IBCF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1" name="正方形/長方形 190">
            <a:extLst>
              <a:ext uri="{FF2B5EF4-FFF2-40B4-BE49-F238E27FC236}">
                <a16:creationId xmlns:a16="http://schemas.microsoft.com/office/drawing/2014/main" id="{654D137D-0239-E743-823F-AD9B57BE5B93}"/>
              </a:ext>
            </a:extLst>
          </p:cNvPr>
          <p:cNvSpPr/>
          <p:nvPr/>
        </p:nvSpPr>
        <p:spPr bwMode="ltGray">
          <a:xfrm>
            <a:off x="10751919" y="3210027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bg1">
                    <a:lumMod val="50000"/>
                  </a:schemeClr>
                </a:solidFill>
              </a:rPr>
              <a:t>TrGW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92" name="直線コネクタ 191">
            <a:extLst>
              <a:ext uri="{FF2B5EF4-FFF2-40B4-BE49-F238E27FC236}">
                <a16:creationId xmlns:a16="http://schemas.microsoft.com/office/drawing/2014/main" id="{5DA143BB-A8C9-9A4A-8C6F-8D2EF72C0FE0}"/>
              </a:ext>
            </a:extLst>
          </p:cNvPr>
          <p:cNvCxnSpPr>
            <a:cxnSpLocks/>
            <a:stCxn id="183" idx="0"/>
            <a:endCxn id="191" idx="1"/>
          </p:cNvCxnSpPr>
          <p:nvPr/>
        </p:nvCxnSpPr>
        <p:spPr>
          <a:xfrm>
            <a:off x="10319271" y="3047998"/>
            <a:ext cx="432648" cy="34204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直線コネクタ 194">
            <a:extLst>
              <a:ext uri="{FF2B5EF4-FFF2-40B4-BE49-F238E27FC236}">
                <a16:creationId xmlns:a16="http://schemas.microsoft.com/office/drawing/2014/main" id="{C47B0EA4-4CBF-DB45-A0A3-0C8393360F65}"/>
              </a:ext>
            </a:extLst>
          </p:cNvPr>
          <p:cNvCxnSpPr>
            <a:cxnSpLocks/>
            <a:stCxn id="190" idx="1"/>
            <a:endCxn id="183" idx="0"/>
          </p:cNvCxnSpPr>
          <p:nvPr/>
        </p:nvCxnSpPr>
        <p:spPr>
          <a:xfrm flipH="1">
            <a:off x="10319271" y="2790219"/>
            <a:ext cx="432648" cy="2577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正方形/長方形 197">
            <a:extLst>
              <a:ext uri="{FF2B5EF4-FFF2-40B4-BE49-F238E27FC236}">
                <a16:creationId xmlns:a16="http://schemas.microsoft.com/office/drawing/2014/main" id="{0AD5BA80-7FB4-0A42-AAC5-35DD902609ED}"/>
              </a:ext>
            </a:extLst>
          </p:cNvPr>
          <p:cNvSpPr/>
          <p:nvPr/>
        </p:nvSpPr>
        <p:spPr bwMode="ltGray">
          <a:xfrm>
            <a:off x="7825858" y="2346746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ENUM/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DNS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9" name="直線コネクタ 198">
            <a:extLst>
              <a:ext uri="{FF2B5EF4-FFF2-40B4-BE49-F238E27FC236}">
                <a16:creationId xmlns:a16="http://schemas.microsoft.com/office/drawing/2014/main" id="{6E324694-50A4-3E47-AE76-B995F9990EE1}"/>
              </a:ext>
            </a:extLst>
          </p:cNvPr>
          <p:cNvCxnSpPr>
            <a:cxnSpLocks/>
            <a:stCxn id="183" idx="2"/>
            <a:endCxn id="198" idx="3"/>
          </p:cNvCxnSpPr>
          <p:nvPr/>
        </p:nvCxnSpPr>
        <p:spPr>
          <a:xfrm flipH="1" flipV="1">
            <a:off x="8545938" y="2526766"/>
            <a:ext cx="1056087" cy="52123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線コネクタ 201">
            <a:extLst>
              <a:ext uri="{FF2B5EF4-FFF2-40B4-BE49-F238E27FC236}">
                <a16:creationId xmlns:a16="http://schemas.microsoft.com/office/drawing/2014/main" id="{62774AE8-C162-4D40-BCDA-970B33F1D605}"/>
              </a:ext>
            </a:extLst>
          </p:cNvPr>
          <p:cNvCxnSpPr>
            <a:cxnSpLocks/>
            <a:stCxn id="137" idx="3"/>
            <a:endCxn id="147" idx="1"/>
          </p:cNvCxnSpPr>
          <p:nvPr/>
        </p:nvCxnSpPr>
        <p:spPr>
          <a:xfrm>
            <a:off x="7318871" y="2407620"/>
            <a:ext cx="499753" cy="65169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0D82B0B1-C260-FA49-8C5E-9DCFF5C23DC2}"/>
              </a:ext>
            </a:extLst>
          </p:cNvPr>
          <p:cNvSpPr/>
          <p:nvPr/>
        </p:nvSpPr>
        <p:spPr bwMode="ltGray">
          <a:xfrm>
            <a:off x="7069716" y="264297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Mx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cxnSp>
        <p:nvCxnSpPr>
          <p:cNvPr id="206" name="直線コネクタ 205">
            <a:extLst>
              <a:ext uri="{FF2B5EF4-FFF2-40B4-BE49-F238E27FC236}">
                <a16:creationId xmlns:a16="http://schemas.microsoft.com/office/drawing/2014/main" id="{D77AA2B7-FCD5-F646-9155-7C31C0A95962}"/>
              </a:ext>
            </a:extLst>
          </p:cNvPr>
          <p:cNvCxnSpPr>
            <a:cxnSpLocks/>
            <a:stCxn id="148" idx="1"/>
            <a:endCxn id="160" idx="3"/>
          </p:cNvCxnSpPr>
          <p:nvPr/>
        </p:nvCxnSpPr>
        <p:spPr>
          <a:xfrm flipH="1">
            <a:off x="7345581" y="3922441"/>
            <a:ext cx="473043" cy="38945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正方形/長方形 211">
            <a:extLst>
              <a:ext uri="{FF2B5EF4-FFF2-40B4-BE49-F238E27FC236}">
                <a16:creationId xmlns:a16="http://schemas.microsoft.com/office/drawing/2014/main" id="{BB1E8A51-0128-0248-A5DB-0D68CE81185F}"/>
              </a:ext>
            </a:extLst>
          </p:cNvPr>
          <p:cNvSpPr/>
          <p:nvPr/>
        </p:nvSpPr>
        <p:spPr bwMode="ltGray">
          <a:xfrm>
            <a:off x="8667481" y="356240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rgbClr val="01A982"/>
                </a:solidFill>
              </a:rPr>
              <a:t>Izi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213" name="正方形/長方形 212">
            <a:extLst>
              <a:ext uri="{FF2B5EF4-FFF2-40B4-BE49-F238E27FC236}">
                <a16:creationId xmlns:a16="http://schemas.microsoft.com/office/drawing/2014/main" id="{66211E39-2E93-B142-968C-CD6A4C842BEB}"/>
              </a:ext>
            </a:extLst>
          </p:cNvPr>
          <p:cNvSpPr/>
          <p:nvPr/>
        </p:nvSpPr>
        <p:spPr bwMode="ltGray">
          <a:xfrm>
            <a:off x="8521721" y="302984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rgbClr val="01A982"/>
                </a:solidFill>
              </a:rPr>
              <a:t>Ici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cxnSp>
        <p:nvCxnSpPr>
          <p:cNvPr id="216" name="直線コネクタ 215">
            <a:extLst>
              <a:ext uri="{FF2B5EF4-FFF2-40B4-BE49-F238E27FC236}">
                <a16:creationId xmlns:a16="http://schemas.microsoft.com/office/drawing/2014/main" id="{96ECCDEC-9FD7-5043-8525-347C31511BE0}"/>
              </a:ext>
            </a:extLst>
          </p:cNvPr>
          <p:cNvCxnSpPr>
            <a:cxnSpLocks/>
            <a:stCxn id="148" idx="0"/>
            <a:endCxn id="147" idx="2"/>
          </p:cNvCxnSpPr>
          <p:nvPr/>
        </p:nvCxnSpPr>
        <p:spPr>
          <a:xfrm flipV="1">
            <a:off x="8178664" y="3239339"/>
            <a:ext cx="0" cy="50308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正方形/長方形 218">
            <a:extLst>
              <a:ext uri="{FF2B5EF4-FFF2-40B4-BE49-F238E27FC236}">
                <a16:creationId xmlns:a16="http://schemas.microsoft.com/office/drawing/2014/main" id="{165382EC-9C86-424D-BF13-85A1B01798EA}"/>
              </a:ext>
            </a:extLst>
          </p:cNvPr>
          <p:cNvSpPr/>
          <p:nvPr/>
        </p:nvSpPr>
        <p:spPr bwMode="ltGray">
          <a:xfrm>
            <a:off x="7700990" y="334974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Ix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221" name="正方形/長方形 220">
            <a:extLst>
              <a:ext uri="{FF2B5EF4-FFF2-40B4-BE49-F238E27FC236}">
                <a16:creationId xmlns:a16="http://schemas.microsoft.com/office/drawing/2014/main" id="{AB6C624B-FB0D-0F44-BCC9-B7393E340EDA}"/>
              </a:ext>
            </a:extLst>
          </p:cNvPr>
          <p:cNvSpPr/>
          <p:nvPr/>
        </p:nvSpPr>
        <p:spPr bwMode="ltGray">
          <a:xfrm>
            <a:off x="7382697" y="411184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media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95" name="雲 94">
            <a:extLst>
              <a:ext uri="{FF2B5EF4-FFF2-40B4-BE49-F238E27FC236}">
                <a16:creationId xmlns:a16="http://schemas.microsoft.com/office/drawing/2014/main" id="{7E6C56F1-451F-B344-BE86-EA10079008E9}"/>
              </a:ext>
            </a:extLst>
          </p:cNvPr>
          <p:cNvSpPr/>
          <p:nvPr/>
        </p:nvSpPr>
        <p:spPr bwMode="ltGray">
          <a:xfrm>
            <a:off x="4889853" y="5024394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86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8BED0FD-31D2-7449-A564-CC152EA8E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[TS-23.501] 4.4.2.1-1/2: Non-roaming architecture for SMS over NAS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AA41380-2DC7-4247-8EE8-049E09F5E22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6ED3A3F-33BF-3E4E-85ED-8C8D2B6E789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17</a:t>
            </a:fld>
            <a:endParaRPr lang="en-US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103574F0-3F14-B44A-9B6C-1D698857D0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015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98BFD6C-041E-D048-AB0D-B23CD2D525F1}"/>
              </a:ext>
            </a:extLst>
          </p:cNvPr>
          <p:cNvSpPr/>
          <p:nvPr/>
        </p:nvSpPr>
        <p:spPr bwMode="ltGray">
          <a:xfrm>
            <a:off x="3543453" y="3534478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DA088786-EF8E-1841-A61B-5846D7D665AC}"/>
              </a:ext>
            </a:extLst>
          </p:cNvPr>
          <p:cNvSpPr/>
          <p:nvPr/>
        </p:nvSpPr>
        <p:spPr bwMode="ltGray">
          <a:xfrm>
            <a:off x="3378644" y="2645794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2B4EFB28-6433-ED4C-BAD7-7499C77C6353}"/>
              </a:ext>
            </a:extLst>
          </p:cNvPr>
          <p:cNvCxnSpPr>
            <a:cxnSpLocks/>
            <a:stCxn id="8" idx="2"/>
            <a:endCxn id="5" idx="0"/>
          </p:cNvCxnSpPr>
          <p:nvPr/>
        </p:nvCxnSpPr>
        <p:spPr>
          <a:xfrm>
            <a:off x="3738684" y="3005834"/>
            <a:ext cx="0" cy="528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F29242F1-92E6-A242-8C57-5C43C847C33E}"/>
              </a:ext>
            </a:extLst>
          </p:cNvPr>
          <p:cNvSpPr/>
          <p:nvPr/>
        </p:nvSpPr>
        <p:spPr bwMode="ltGray">
          <a:xfrm>
            <a:off x="3543453" y="309445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B55CAE32-9411-9E45-B7C7-CCCE4CE22FBB}"/>
              </a:ext>
            </a:extLst>
          </p:cNvPr>
          <p:cNvCxnSpPr>
            <a:cxnSpLocks/>
          </p:cNvCxnSpPr>
          <p:nvPr/>
        </p:nvCxnSpPr>
        <p:spPr>
          <a:xfrm flipV="1">
            <a:off x="2214697" y="2289826"/>
            <a:ext cx="3627669" cy="8147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EAFC99C5-599C-EF41-B61E-16D582C41DCC}"/>
              </a:ext>
            </a:extLst>
          </p:cNvPr>
          <p:cNvSpPr/>
          <p:nvPr/>
        </p:nvSpPr>
        <p:spPr bwMode="ltGray">
          <a:xfrm>
            <a:off x="3212078" y="229392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385E5E54-689F-1E41-BDCE-5DEA1C371F39}"/>
              </a:ext>
            </a:extLst>
          </p:cNvPr>
          <p:cNvSpPr/>
          <p:nvPr/>
        </p:nvSpPr>
        <p:spPr bwMode="ltGray">
          <a:xfrm>
            <a:off x="5167025" y="158196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44BB982C-6743-3740-9D7E-95799F154CFE}"/>
              </a:ext>
            </a:extLst>
          </p:cNvPr>
          <p:cNvSpPr/>
          <p:nvPr/>
        </p:nvSpPr>
        <p:spPr bwMode="ltGray">
          <a:xfrm>
            <a:off x="4951000" y="1927187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E8C305D2-1E04-DA4B-ABA0-7FE6A33B35D2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5527065" y="1942005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3D94949B-D188-D74E-976C-2DD9F8C1DF7E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738684" y="2291863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E119EF05-5FFC-8B4E-A479-297053E2649A}"/>
              </a:ext>
            </a:extLst>
          </p:cNvPr>
          <p:cNvSpPr/>
          <p:nvPr/>
        </p:nvSpPr>
        <p:spPr bwMode="ltGray">
          <a:xfrm>
            <a:off x="2135560" y="199162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CAE1AADD-D845-4243-B195-A8F3AA4AD536}"/>
              </a:ext>
            </a:extLst>
          </p:cNvPr>
          <p:cNvSpPr/>
          <p:nvPr/>
        </p:nvSpPr>
        <p:spPr bwMode="ltGray">
          <a:xfrm>
            <a:off x="4846372" y="2627792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03804136-329B-6B4F-80A0-D05C2C4F6780}"/>
              </a:ext>
            </a:extLst>
          </p:cNvPr>
          <p:cNvSpPr/>
          <p:nvPr/>
        </p:nvSpPr>
        <p:spPr bwMode="ltGray">
          <a:xfrm>
            <a:off x="4428073" y="2303898"/>
            <a:ext cx="81935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AF503648-5FB8-F04F-A445-5EB03FF8CF46}"/>
              </a:ext>
            </a:extLst>
          </p:cNvPr>
          <p:cNvCxnSpPr>
            <a:cxnSpLocks/>
            <a:stCxn id="47" idx="0"/>
          </p:cNvCxnSpPr>
          <p:nvPr/>
        </p:nvCxnSpPr>
        <p:spPr>
          <a:xfrm flipV="1">
            <a:off x="5206412" y="2273861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9015E233-DDB1-2A4A-80EA-B6CEAD9DBFD1}"/>
              </a:ext>
            </a:extLst>
          </p:cNvPr>
          <p:cNvSpPr/>
          <p:nvPr/>
        </p:nvSpPr>
        <p:spPr bwMode="ltGray">
          <a:xfrm>
            <a:off x="6350011" y="5733256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9C784A0B-25DA-B549-9824-DB53EC15085F}"/>
              </a:ext>
            </a:extLst>
          </p:cNvPr>
          <p:cNvSpPr/>
          <p:nvPr/>
        </p:nvSpPr>
        <p:spPr bwMode="ltGray">
          <a:xfrm>
            <a:off x="6185202" y="484457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0FEB126D-5918-3B4E-B782-3473D17D2074}"/>
              </a:ext>
            </a:extLst>
          </p:cNvPr>
          <p:cNvCxnSpPr>
            <a:cxnSpLocks/>
            <a:stCxn id="131" idx="2"/>
            <a:endCxn id="130" idx="0"/>
          </p:cNvCxnSpPr>
          <p:nvPr/>
        </p:nvCxnSpPr>
        <p:spPr>
          <a:xfrm>
            <a:off x="6545242" y="5204612"/>
            <a:ext cx="0" cy="528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E7548C4B-E8F2-974F-9C5A-D6B3633E3AF5}"/>
              </a:ext>
            </a:extLst>
          </p:cNvPr>
          <p:cNvSpPr/>
          <p:nvPr/>
        </p:nvSpPr>
        <p:spPr bwMode="ltGray">
          <a:xfrm>
            <a:off x="6350011" y="529323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id="{71C069B3-A571-EE4E-9337-1A4BCBE1B280}"/>
              </a:ext>
            </a:extLst>
          </p:cNvPr>
          <p:cNvSpPr/>
          <p:nvPr/>
        </p:nvSpPr>
        <p:spPr bwMode="ltGray">
          <a:xfrm>
            <a:off x="7612207" y="390846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5" name="正方形/長方形 134">
            <a:extLst>
              <a:ext uri="{FF2B5EF4-FFF2-40B4-BE49-F238E27FC236}">
                <a16:creationId xmlns:a16="http://schemas.microsoft.com/office/drawing/2014/main" id="{11939AEC-4975-9C4F-B62F-FA2A578A0AEF}"/>
              </a:ext>
            </a:extLst>
          </p:cNvPr>
          <p:cNvSpPr/>
          <p:nvPr/>
        </p:nvSpPr>
        <p:spPr bwMode="ltGray">
          <a:xfrm>
            <a:off x="7612207" y="4842368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6" name="直線コネクタ 135">
            <a:extLst>
              <a:ext uri="{FF2B5EF4-FFF2-40B4-BE49-F238E27FC236}">
                <a16:creationId xmlns:a16="http://schemas.microsoft.com/office/drawing/2014/main" id="{2ADF4BAE-682D-F84A-AE6B-C2E92FADA6E9}"/>
              </a:ext>
            </a:extLst>
          </p:cNvPr>
          <p:cNvCxnSpPr>
            <a:cxnSpLocks/>
            <a:stCxn id="135" idx="1"/>
            <a:endCxn id="131" idx="3"/>
          </p:cNvCxnSpPr>
          <p:nvPr/>
        </p:nvCxnSpPr>
        <p:spPr>
          <a:xfrm flipH="1">
            <a:off x="6905282" y="5022388"/>
            <a:ext cx="706925" cy="220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直線コネクタ 138">
            <a:extLst>
              <a:ext uri="{FF2B5EF4-FFF2-40B4-BE49-F238E27FC236}">
                <a16:creationId xmlns:a16="http://schemas.microsoft.com/office/drawing/2014/main" id="{1EAD923C-2DC4-3849-8BAD-2EC08A250070}"/>
              </a:ext>
            </a:extLst>
          </p:cNvPr>
          <p:cNvCxnSpPr>
            <a:cxnSpLocks/>
            <a:stCxn id="135" idx="0"/>
            <a:endCxn id="134" idx="2"/>
          </p:cNvCxnSpPr>
          <p:nvPr/>
        </p:nvCxnSpPr>
        <p:spPr>
          <a:xfrm flipV="1">
            <a:off x="7972247" y="4268508"/>
            <a:ext cx="0" cy="5738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直線コネクタ 141">
            <a:extLst>
              <a:ext uri="{FF2B5EF4-FFF2-40B4-BE49-F238E27FC236}">
                <a16:creationId xmlns:a16="http://schemas.microsoft.com/office/drawing/2014/main" id="{7839A112-3680-B64D-90D2-6B41DF3DF283}"/>
              </a:ext>
            </a:extLst>
          </p:cNvPr>
          <p:cNvCxnSpPr>
            <a:cxnSpLocks/>
            <a:stCxn id="131" idx="0"/>
            <a:endCxn id="134" idx="1"/>
          </p:cNvCxnSpPr>
          <p:nvPr/>
        </p:nvCxnSpPr>
        <p:spPr>
          <a:xfrm flipV="1">
            <a:off x="6545242" y="4088488"/>
            <a:ext cx="1066965" cy="75608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正方形/長方形 144">
            <a:extLst>
              <a:ext uri="{FF2B5EF4-FFF2-40B4-BE49-F238E27FC236}">
                <a16:creationId xmlns:a16="http://schemas.microsoft.com/office/drawing/2014/main" id="{158D9E81-2A3A-BD4F-BB07-17138C24E54B}"/>
              </a:ext>
            </a:extLst>
          </p:cNvPr>
          <p:cNvSpPr/>
          <p:nvPr/>
        </p:nvSpPr>
        <p:spPr bwMode="ltGray">
          <a:xfrm>
            <a:off x="6600056" y="417019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6" name="正方形/長方形 145">
            <a:extLst>
              <a:ext uri="{FF2B5EF4-FFF2-40B4-BE49-F238E27FC236}">
                <a16:creationId xmlns:a16="http://schemas.microsoft.com/office/drawing/2014/main" id="{4D108C3C-17CB-1146-A942-D903D61EA7C2}"/>
              </a:ext>
            </a:extLst>
          </p:cNvPr>
          <p:cNvSpPr/>
          <p:nvPr/>
        </p:nvSpPr>
        <p:spPr bwMode="ltGray">
          <a:xfrm>
            <a:off x="7798313" y="437541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7" name="正方形/長方形 146">
            <a:extLst>
              <a:ext uri="{FF2B5EF4-FFF2-40B4-BE49-F238E27FC236}">
                <a16:creationId xmlns:a16="http://schemas.microsoft.com/office/drawing/2014/main" id="{09D1BB17-E69F-0848-973F-149B7A49E915}"/>
              </a:ext>
            </a:extLst>
          </p:cNvPr>
          <p:cNvSpPr/>
          <p:nvPr/>
        </p:nvSpPr>
        <p:spPr bwMode="ltGray">
          <a:xfrm>
            <a:off x="6905282" y="497224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8" name="正方形/長方形 147">
            <a:extLst>
              <a:ext uri="{FF2B5EF4-FFF2-40B4-BE49-F238E27FC236}">
                <a16:creationId xmlns:a16="http://schemas.microsoft.com/office/drawing/2014/main" id="{58FC30EF-C108-694F-87D2-5CC3B25C394A}"/>
              </a:ext>
            </a:extLst>
          </p:cNvPr>
          <p:cNvSpPr/>
          <p:nvPr/>
        </p:nvSpPr>
        <p:spPr bwMode="ltGray">
          <a:xfrm>
            <a:off x="9188493" y="5075937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IP-SM-GW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9" name="直線コネクタ 148">
            <a:extLst>
              <a:ext uri="{FF2B5EF4-FFF2-40B4-BE49-F238E27FC236}">
                <a16:creationId xmlns:a16="http://schemas.microsoft.com/office/drawing/2014/main" id="{8AEDB6F9-9C2E-684F-BEC4-EF813DC343DF}"/>
              </a:ext>
            </a:extLst>
          </p:cNvPr>
          <p:cNvCxnSpPr>
            <a:cxnSpLocks/>
            <a:stCxn id="135" idx="3"/>
            <a:endCxn id="148" idx="1"/>
          </p:cNvCxnSpPr>
          <p:nvPr/>
        </p:nvCxnSpPr>
        <p:spPr>
          <a:xfrm>
            <a:off x="8332287" y="5022388"/>
            <a:ext cx="856206" cy="23356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2" name="正方形/長方形 151">
            <a:extLst>
              <a:ext uri="{FF2B5EF4-FFF2-40B4-BE49-F238E27FC236}">
                <a16:creationId xmlns:a16="http://schemas.microsoft.com/office/drawing/2014/main" id="{B4ADEED5-2911-B044-A779-CEBA4E3A0DF7}"/>
              </a:ext>
            </a:extLst>
          </p:cNvPr>
          <p:cNvSpPr/>
          <p:nvPr/>
        </p:nvSpPr>
        <p:spPr bwMode="ltGray">
          <a:xfrm>
            <a:off x="9192344" y="4490874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SMS</a:t>
            </a:r>
          </a:p>
          <a:p>
            <a:pPr algn="ctr"/>
            <a:r>
              <a:rPr kumimoji="1" lang="en-US" altLang="ja-JP" sz="1000" b="1">
                <a:solidFill>
                  <a:schemeClr val="accent6">
                    <a:lumMod val="50000"/>
                  </a:schemeClr>
                </a:solidFill>
              </a:rPr>
              <a:t>Route</a:t>
            </a: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53" name="直線コネクタ 152">
            <a:extLst>
              <a:ext uri="{FF2B5EF4-FFF2-40B4-BE49-F238E27FC236}">
                <a16:creationId xmlns:a16="http://schemas.microsoft.com/office/drawing/2014/main" id="{DAAF335F-238E-E747-AB0E-2BA3573D452C}"/>
              </a:ext>
            </a:extLst>
          </p:cNvPr>
          <p:cNvCxnSpPr>
            <a:cxnSpLocks/>
            <a:stCxn id="134" idx="3"/>
            <a:endCxn id="152" idx="1"/>
          </p:cNvCxnSpPr>
          <p:nvPr/>
        </p:nvCxnSpPr>
        <p:spPr>
          <a:xfrm>
            <a:off x="8332287" y="4088488"/>
            <a:ext cx="860057" cy="58240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正方形/長方形 174">
            <a:extLst>
              <a:ext uri="{FF2B5EF4-FFF2-40B4-BE49-F238E27FC236}">
                <a16:creationId xmlns:a16="http://schemas.microsoft.com/office/drawing/2014/main" id="{52795C9A-CBCA-2C49-AB71-361E252C4868}"/>
              </a:ext>
            </a:extLst>
          </p:cNvPr>
          <p:cNvSpPr/>
          <p:nvPr/>
        </p:nvSpPr>
        <p:spPr bwMode="ltGray">
          <a:xfrm>
            <a:off x="9188493" y="3823419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SMS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GMSC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76" name="直線コネクタ 175">
            <a:extLst>
              <a:ext uri="{FF2B5EF4-FFF2-40B4-BE49-F238E27FC236}">
                <a16:creationId xmlns:a16="http://schemas.microsoft.com/office/drawing/2014/main" id="{64331C01-5374-504D-881D-EF37B989492C}"/>
              </a:ext>
            </a:extLst>
          </p:cNvPr>
          <p:cNvCxnSpPr>
            <a:cxnSpLocks/>
            <a:stCxn id="134" idx="3"/>
            <a:endCxn id="175" idx="1"/>
          </p:cNvCxnSpPr>
          <p:nvPr/>
        </p:nvCxnSpPr>
        <p:spPr>
          <a:xfrm flipV="1">
            <a:off x="8332287" y="4003439"/>
            <a:ext cx="856206" cy="8504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直線コネクタ 179">
            <a:extLst>
              <a:ext uri="{FF2B5EF4-FFF2-40B4-BE49-F238E27FC236}">
                <a16:creationId xmlns:a16="http://schemas.microsoft.com/office/drawing/2014/main" id="{A66D674C-E43D-D444-A137-D3EE434BFDAC}"/>
              </a:ext>
            </a:extLst>
          </p:cNvPr>
          <p:cNvCxnSpPr>
            <a:cxnSpLocks/>
            <a:stCxn id="135" idx="3"/>
            <a:endCxn id="152" idx="1"/>
          </p:cNvCxnSpPr>
          <p:nvPr/>
        </p:nvCxnSpPr>
        <p:spPr>
          <a:xfrm flipV="1">
            <a:off x="8332287" y="4670894"/>
            <a:ext cx="860057" cy="35149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直線コネクタ 182">
            <a:extLst>
              <a:ext uri="{FF2B5EF4-FFF2-40B4-BE49-F238E27FC236}">
                <a16:creationId xmlns:a16="http://schemas.microsoft.com/office/drawing/2014/main" id="{BEC3336B-7BFF-F245-9B7D-969882D14203}"/>
              </a:ext>
            </a:extLst>
          </p:cNvPr>
          <p:cNvCxnSpPr>
            <a:cxnSpLocks/>
            <a:stCxn id="135" idx="3"/>
            <a:endCxn id="175" idx="1"/>
          </p:cNvCxnSpPr>
          <p:nvPr/>
        </p:nvCxnSpPr>
        <p:spPr>
          <a:xfrm flipV="1">
            <a:off x="8332287" y="4003439"/>
            <a:ext cx="856206" cy="101894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6" name="正方形/長方形 185">
            <a:extLst>
              <a:ext uri="{FF2B5EF4-FFF2-40B4-BE49-F238E27FC236}">
                <a16:creationId xmlns:a16="http://schemas.microsoft.com/office/drawing/2014/main" id="{D35998AD-4A1E-A14B-9D23-799F5D698B73}"/>
              </a:ext>
            </a:extLst>
          </p:cNvPr>
          <p:cNvSpPr/>
          <p:nvPr/>
        </p:nvSpPr>
        <p:spPr bwMode="ltGray">
          <a:xfrm>
            <a:off x="6732638" y="2843638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IP-SM-GW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87" name="直線コネクタ 186">
            <a:extLst>
              <a:ext uri="{FF2B5EF4-FFF2-40B4-BE49-F238E27FC236}">
                <a16:creationId xmlns:a16="http://schemas.microsoft.com/office/drawing/2014/main" id="{0DF06CFC-5004-3040-954A-6A389C3ED009}"/>
              </a:ext>
            </a:extLst>
          </p:cNvPr>
          <p:cNvCxnSpPr>
            <a:cxnSpLocks/>
            <a:stCxn id="47" idx="3"/>
            <a:endCxn id="186" idx="1"/>
          </p:cNvCxnSpPr>
          <p:nvPr/>
        </p:nvCxnSpPr>
        <p:spPr>
          <a:xfrm>
            <a:off x="5566452" y="2807812"/>
            <a:ext cx="1166186" cy="21584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正方形/長方形 187">
            <a:extLst>
              <a:ext uri="{FF2B5EF4-FFF2-40B4-BE49-F238E27FC236}">
                <a16:creationId xmlns:a16="http://schemas.microsoft.com/office/drawing/2014/main" id="{C7CFADD2-73F9-E043-AE08-22BA5B4826B7}"/>
              </a:ext>
            </a:extLst>
          </p:cNvPr>
          <p:cNvSpPr/>
          <p:nvPr/>
        </p:nvSpPr>
        <p:spPr bwMode="ltGray">
          <a:xfrm>
            <a:off x="6736489" y="2258575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SMS</a:t>
            </a:r>
          </a:p>
          <a:p>
            <a:pPr algn="ctr"/>
            <a:r>
              <a:rPr kumimoji="1" lang="en-US" altLang="ja-JP" sz="1000" b="1">
                <a:solidFill>
                  <a:schemeClr val="accent6">
                    <a:lumMod val="50000"/>
                  </a:schemeClr>
                </a:solidFill>
              </a:rPr>
              <a:t>Route</a:t>
            </a: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89" name="直線コネクタ 188">
            <a:extLst>
              <a:ext uri="{FF2B5EF4-FFF2-40B4-BE49-F238E27FC236}">
                <a16:creationId xmlns:a16="http://schemas.microsoft.com/office/drawing/2014/main" id="{A206557F-E467-024E-83A0-3F3CED192743}"/>
              </a:ext>
            </a:extLst>
          </p:cNvPr>
          <p:cNvCxnSpPr>
            <a:cxnSpLocks/>
            <a:stCxn id="29" idx="3"/>
            <a:endCxn id="188" idx="1"/>
          </p:cNvCxnSpPr>
          <p:nvPr/>
        </p:nvCxnSpPr>
        <p:spPr>
          <a:xfrm>
            <a:off x="5887105" y="1761985"/>
            <a:ext cx="849384" cy="67661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id="{18801436-2707-5C45-AD21-FAC7140E2588}"/>
              </a:ext>
            </a:extLst>
          </p:cNvPr>
          <p:cNvSpPr/>
          <p:nvPr/>
        </p:nvSpPr>
        <p:spPr bwMode="ltGray">
          <a:xfrm>
            <a:off x="6732638" y="1591120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SMS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GMSC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5B213133-024D-B44D-89BE-9F20393E4255}"/>
              </a:ext>
            </a:extLst>
          </p:cNvPr>
          <p:cNvCxnSpPr>
            <a:cxnSpLocks/>
            <a:stCxn id="29" idx="3"/>
            <a:endCxn id="190" idx="1"/>
          </p:cNvCxnSpPr>
          <p:nvPr/>
        </p:nvCxnSpPr>
        <p:spPr>
          <a:xfrm>
            <a:off x="5887105" y="1761985"/>
            <a:ext cx="845533" cy="915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直線コネクタ 191">
            <a:extLst>
              <a:ext uri="{FF2B5EF4-FFF2-40B4-BE49-F238E27FC236}">
                <a16:creationId xmlns:a16="http://schemas.microsoft.com/office/drawing/2014/main" id="{E8943C35-A0E9-C247-9375-5951EEEB2A37}"/>
              </a:ext>
            </a:extLst>
          </p:cNvPr>
          <p:cNvCxnSpPr>
            <a:cxnSpLocks/>
            <a:stCxn id="47" idx="3"/>
            <a:endCxn id="188" idx="1"/>
          </p:cNvCxnSpPr>
          <p:nvPr/>
        </p:nvCxnSpPr>
        <p:spPr>
          <a:xfrm flipV="1">
            <a:off x="5566452" y="2438595"/>
            <a:ext cx="1170037" cy="36921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直線コネクタ 192">
            <a:extLst>
              <a:ext uri="{FF2B5EF4-FFF2-40B4-BE49-F238E27FC236}">
                <a16:creationId xmlns:a16="http://schemas.microsoft.com/office/drawing/2014/main" id="{DF2576BA-AE94-2549-9058-C694C23D8B42}"/>
              </a:ext>
            </a:extLst>
          </p:cNvPr>
          <p:cNvCxnSpPr>
            <a:cxnSpLocks/>
            <a:stCxn id="47" idx="3"/>
            <a:endCxn id="190" idx="1"/>
          </p:cNvCxnSpPr>
          <p:nvPr/>
        </p:nvCxnSpPr>
        <p:spPr>
          <a:xfrm flipV="1">
            <a:off x="5566452" y="1771140"/>
            <a:ext cx="1166186" cy="103667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テキスト ボックス 198">
            <a:extLst>
              <a:ext uri="{FF2B5EF4-FFF2-40B4-BE49-F238E27FC236}">
                <a16:creationId xmlns:a16="http://schemas.microsoft.com/office/drawing/2014/main" id="{C5EA9BF8-DACE-8C48-A535-A61F58A1EB68}"/>
              </a:ext>
            </a:extLst>
          </p:cNvPr>
          <p:cNvSpPr txBox="1"/>
          <p:nvPr/>
        </p:nvSpPr>
        <p:spPr>
          <a:xfrm>
            <a:off x="178127" y="4170193"/>
            <a:ext cx="5917873" cy="1366528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 algn="l">
              <a:lnSpc>
                <a:spcPct val="90000"/>
              </a:lnSpc>
              <a:spcBef>
                <a:spcPts val="400"/>
              </a:spcBef>
            </a:pPr>
            <a:r>
              <a:rPr kumimoji="1" lang="ja-JP" altLang="en-US" sz="3600">
                <a:solidFill>
                  <a:srgbClr val="FFC000"/>
                </a:solidFill>
              </a:rPr>
              <a:t>注：</a:t>
            </a:r>
            <a:r>
              <a:rPr kumimoji="1" lang="en-US" altLang="ja-JP" sz="3600" dirty="0">
                <a:solidFill>
                  <a:srgbClr val="FFC000"/>
                </a:solidFill>
              </a:rPr>
              <a:t>VoLTE</a:t>
            </a:r>
            <a:r>
              <a:rPr kumimoji="1" lang="ja-JP" altLang="en-US" sz="3600">
                <a:solidFill>
                  <a:srgbClr val="FFC000"/>
                </a:solidFill>
              </a:rPr>
              <a:t>規定の</a:t>
            </a:r>
            <a:r>
              <a:rPr kumimoji="1" lang="en-US" altLang="ja-JP" sz="3600" dirty="0">
                <a:solidFill>
                  <a:srgbClr val="FFC000"/>
                </a:solidFill>
              </a:rPr>
              <a:t>SMS</a:t>
            </a:r>
            <a:r>
              <a:rPr kumimoji="1" lang="ja-JP" altLang="en-US" sz="3600">
                <a:solidFill>
                  <a:srgbClr val="FFC000"/>
                </a:solidFill>
              </a:rPr>
              <a:t>ではない。</a:t>
            </a:r>
            <a:endParaRPr kumimoji="1" lang="ja-JP" altLang="en-US" sz="3600" dirty="0" err="1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119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" name="直線コネクタ 53">
            <a:extLst>
              <a:ext uri="{FF2B5EF4-FFF2-40B4-BE49-F238E27FC236}">
                <a16:creationId xmlns:a16="http://schemas.microsoft.com/office/drawing/2014/main" id="{A3EAC70D-C78C-C349-A5A6-43892F5B98A2}"/>
              </a:ext>
            </a:extLst>
          </p:cNvPr>
          <p:cNvCxnSpPr>
            <a:cxnSpLocks/>
          </p:cNvCxnSpPr>
          <p:nvPr/>
        </p:nvCxnSpPr>
        <p:spPr>
          <a:xfrm>
            <a:off x="2424538" y="4972662"/>
            <a:ext cx="3760194" cy="0"/>
          </a:xfrm>
          <a:prstGeom prst="line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DD6DA7B7-17E6-894D-A4A2-BD3A1AB6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[TS-23.501] 4.2.8.2.1-1: Non-roaming architecture for 5G Core Network with </a:t>
            </a:r>
            <a:r>
              <a:rPr lang="en" altLang="ja-JP" dirty="0">
                <a:solidFill>
                  <a:srgbClr val="01A982"/>
                </a:solidFill>
              </a:rPr>
              <a:t>untrusted non-3GPP </a:t>
            </a:r>
            <a:r>
              <a:rPr lang="en" altLang="ja-JP" dirty="0"/>
              <a:t>access</a:t>
            </a:r>
            <a:br>
              <a:rPr lang="en" altLang="ja-JP" dirty="0"/>
            </a:br>
            <a:br>
              <a:rPr lang="en" altLang="ja-JP" sz="2400" dirty="0"/>
            </a:br>
            <a:endParaRPr kumimoji="1" lang="ja-JP" altLang="en-US" sz="240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548801C-B1FB-A14A-AB7A-F0752DDF4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A8995D4-445E-904E-B011-823816F659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18</a:t>
            </a:fld>
            <a:endParaRPr lang="en-US" dirty="0"/>
          </a:p>
        </p:txBody>
      </p:sp>
      <p:sp>
        <p:nvSpPr>
          <p:cNvPr id="10" name="テキスト プレースホルダー 9">
            <a:extLst>
              <a:ext uri="{FF2B5EF4-FFF2-40B4-BE49-F238E27FC236}">
                <a16:creationId xmlns:a16="http://schemas.microsoft.com/office/drawing/2014/main" id="{7425ACD8-0B80-FE40-94E2-EEEA46EB792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016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AA6C4C6-3680-6041-8999-B901D1A0A6C3}"/>
              </a:ext>
            </a:extLst>
          </p:cNvPr>
          <p:cNvSpPr/>
          <p:nvPr/>
        </p:nvSpPr>
        <p:spPr bwMode="ltGray">
          <a:xfrm>
            <a:off x="2927648" y="5329304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EC41C7D-2BE7-8642-A561-056BA867DAC8}"/>
              </a:ext>
            </a:extLst>
          </p:cNvPr>
          <p:cNvSpPr/>
          <p:nvPr/>
        </p:nvSpPr>
        <p:spPr bwMode="ltGray">
          <a:xfrm>
            <a:off x="4165610" y="42711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N3IWF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1A45F8D4-88AB-604F-AC11-8289F4E0E7E5}"/>
              </a:ext>
            </a:extLst>
          </p:cNvPr>
          <p:cNvCxnSpPr>
            <a:cxnSpLocks/>
            <a:stCxn id="5" idx="3"/>
            <a:endCxn id="39" idx="2"/>
          </p:cNvCxnSpPr>
          <p:nvPr/>
        </p:nvCxnSpPr>
        <p:spPr>
          <a:xfrm>
            <a:off x="3318110" y="5509324"/>
            <a:ext cx="74232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26AF153-08EB-1D41-8FEC-AE72D5600889}"/>
              </a:ext>
            </a:extLst>
          </p:cNvPr>
          <p:cNvSpPr/>
          <p:nvPr/>
        </p:nvSpPr>
        <p:spPr bwMode="ltGray">
          <a:xfrm>
            <a:off x="4165420" y="320346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C688B547-7EC0-554B-AAAF-94DF8EE0D417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4525460" y="3563501"/>
            <a:ext cx="190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7311E82-7A1C-5E4D-99BE-0BCC8DC34209}"/>
              </a:ext>
            </a:extLst>
          </p:cNvPr>
          <p:cNvSpPr/>
          <p:nvPr/>
        </p:nvSpPr>
        <p:spPr bwMode="ltGray">
          <a:xfrm>
            <a:off x="3849341" y="375282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C00000"/>
                </a:solidFill>
              </a:rPr>
              <a:t>N1</a:t>
            </a:r>
            <a:endParaRPr kumimoji="1" lang="ja-JP" altLang="en-US" sz="1000" b="1">
              <a:solidFill>
                <a:srgbClr val="C00000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DA27FDF-A214-3B46-9CE2-88CBF5DC3DB3}"/>
              </a:ext>
            </a:extLst>
          </p:cNvPr>
          <p:cNvSpPr/>
          <p:nvPr/>
        </p:nvSpPr>
        <p:spPr bwMode="ltGray">
          <a:xfrm>
            <a:off x="4304635" y="381860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8EBC6F7-21B7-FC48-B88E-4BDC40652B0F}"/>
              </a:ext>
            </a:extLst>
          </p:cNvPr>
          <p:cNvSpPr/>
          <p:nvPr/>
        </p:nvSpPr>
        <p:spPr bwMode="ltGray">
          <a:xfrm>
            <a:off x="6955716" y="42711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C4DE0C0C-F3FA-2441-9A1D-C160D189B106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4885690" y="4451160"/>
            <a:ext cx="207002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雲 14">
            <a:extLst>
              <a:ext uri="{FF2B5EF4-FFF2-40B4-BE49-F238E27FC236}">
                <a16:creationId xmlns:a16="http://schemas.microsoft.com/office/drawing/2014/main" id="{A07079BC-78BF-8240-9D36-3F10B2B3728C}"/>
              </a:ext>
            </a:extLst>
          </p:cNvPr>
          <p:cNvSpPr/>
          <p:nvPr/>
        </p:nvSpPr>
        <p:spPr bwMode="ltGray">
          <a:xfrm>
            <a:off x="8467884" y="4271140"/>
            <a:ext cx="720080" cy="360040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DN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9672463A-8FCF-C443-AE6D-6A9901A058AC}"/>
              </a:ext>
            </a:extLst>
          </p:cNvPr>
          <p:cNvCxnSpPr>
            <a:cxnSpLocks/>
            <a:stCxn id="13" idx="3"/>
            <a:endCxn id="15" idx="2"/>
          </p:cNvCxnSpPr>
          <p:nvPr/>
        </p:nvCxnSpPr>
        <p:spPr>
          <a:xfrm>
            <a:off x="7675796" y="4451160"/>
            <a:ext cx="79432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27223375-4667-E24D-AD15-F67870BBA3D6}"/>
              </a:ext>
            </a:extLst>
          </p:cNvPr>
          <p:cNvSpPr/>
          <p:nvPr/>
        </p:nvSpPr>
        <p:spPr bwMode="ltGray">
          <a:xfrm>
            <a:off x="6955716" y="321297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1AD6519B-4557-EB4E-87F4-80FE0E7BC141}"/>
              </a:ext>
            </a:extLst>
          </p:cNvPr>
          <p:cNvSpPr/>
          <p:nvPr/>
        </p:nvSpPr>
        <p:spPr bwMode="ltGray">
          <a:xfrm>
            <a:off x="5560568" y="442199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DF5744E9-D768-104A-94E6-AA3CF7D07551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7315756" y="3573016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3BFD5B8-5D5E-FD48-8531-0FBEFC8649FC}"/>
              </a:ext>
            </a:extLst>
          </p:cNvPr>
          <p:cNvSpPr/>
          <p:nvPr/>
        </p:nvSpPr>
        <p:spPr bwMode="ltGray">
          <a:xfrm>
            <a:off x="7135736" y="379709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E766B3F6-425B-6F42-9C0D-6F77065CEDEF}"/>
              </a:ext>
            </a:extLst>
          </p:cNvPr>
          <p:cNvSpPr/>
          <p:nvPr/>
        </p:nvSpPr>
        <p:spPr bwMode="ltGray">
          <a:xfrm>
            <a:off x="7747804" y="442199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9F146546-378E-3044-AA7D-F581831D3B84}"/>
              </a:ext>
            </a:extLst>
          </p:cNvPr>
          <p:cNvSpPr/>
          <p:nvPr/>
        </p:nvSpPr>
        <p:spPr bwMode="ltGray">
          <a:xfrm>
            <a:off x="4159923" y="199475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C72AB2B8-E4E8-D241-8F07-28A6DF83C3C2}"/>
              </a:ext>
            </a:extLst>
          </p:cNvPr>
          <p:cNvSpPr/>
          <p:nvPr/>
        </p:nvSpPr>
        <p:spPr bwMode="ltGray">
          <a:xfrm>
            <a:off x="6957971" y="19888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983335A-2284-9348-B8A6-05AE11A3288C}"/>
              </a:ext>
            </a:extLst>
          </p:cNvPr>
          <p:cNvSpPr/>
          <p:nvPr/>
        </p:nvSpPr>
        <p:spPr bwMode="ltGray">
          <a:xfrm>
            <a:off x="5444750" y="199475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5" name="直線コネクタ 54">
            <a:extLst>
              <a:ext uri="{FF2B5EF4-FFF2-40B4-BE49-F238E27FC236}">
                <a16:creationId xmlns:a16="http://schemas.microsoft.com/office/drawing/2014/main" id="{EF93D77C-2224-074F-8BAD-27AD2218746B}"/>
              </a:ext>
            </a:extLst>
          </p:cNvPr>
          <p:cNvCxnSpPr>
            <a:cxnSpLocks/>
            <a:stCxn id="29" idx="2"/>
            <a:endCxn id="17" idx="0"/>
          </p:cNvCxnSpPr>
          <p:nvPr/>
        </p:nvCxnSpPr>
        <p:spPr>
          <a:xfrm>
            <a:off x="5804790" y="2354790"/>
            <a:ext cx="1510966" cy="85818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3CC63E8C-D205-CF46-A6FC-72525731E9C5}"/>
              </a:ext>
            </a:extLst>
          </p:cNvPr>
          <p:cNvSpPr/>
          <p:nvPr/>
        </p:nvSpPr>
        <p:spPr bwMode="ltGray">
          <a:xfrm>
            <a:off x="6259276" y="279593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9B82C9E-B1DC-4241-B7A5-7089D524B857}"/>
              </a:ext>
            </a:extLst>
          </p:cNvPr>
          <p:cNvSpPr/>
          <p:nvPr/>
        </p:nvSpPr>
        <p:spPr bwMode="ltGray">
          <a:xfrm>
            <a:off x="5421110" y="279417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N15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0" name="直線コネクタ 59">
            <a:extLst>
              <a:ext uri="{FF2B5EF4-FFF2-40B4-BE49-F238E27FC236}">
                <a16:creationId xmlns:a16="http://schemas.microsoft.com/office/drawing/2014/main" id="{D86CCD36-BB3D-1F46-A16E-29260D6BE3B3}"/>
              </a:ext>
            </a:extLst>
          </p:cNvPr>
          <p:cNvCxnSpPr>
            <a:cxnSpLocks/>
            <a:stCxn id="25" idx="2"/>
            <a:endCxn id="17" idx="0"/>
          </p:cNvCxnSpPr>
          <p:nvPr/>
        </p:nvCxnSpPr>
        <p:spPr>
          <a:xfrm flipH="1">
            <a:off x="7315756" y="2348880"/>
            <a:ext cx="2255" cy="8640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2230AC9E-E73D-C141-BB9F-654ACFBA49CC}"/>
              </a:ext>
            </a:extLst>
          </p:cNvPr>
          <p:cNvSpPr/>
          <p:nvPr/>
        </p:nvSpPr>
        <p:spPr bwMode="ltGray">
          <a:xfrm>
            <a:off x="7120542" y="263061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1" name="直線コネクタ 70">
            <a:extLst>
              <a:ext uri="{FF2B5EF4-FFF2-40B4-BE49-F238E27FC236}">
                <a16:creationId xmlns:a16="http://schemas.microsoft.com/office/drawing/2014/main" id="{FD4B10AB-CA9D-854A-ABFA-A18064B814D6}"/>
              </a:ext>
            </a:extLst>
          </p:cNvPr>
          <p:cNvCxnSpPr>
            <a:cxnSpLocks/>
            <a:stCxn id="8" idx="0"/>
            <a:endCxn id="23" idx="2"/>
          </p:cNvCxnSpPr>
          <p:nvPr/>
        </p:nvCxnSpPr>
        <p:spPr>
          <a:xfrm flipH="1" flipV="1">
            <a:off x="4519963" y="2354790"/>
            <a:ext cx="5497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0B09F3E2-455D-6C44-BB9F-B5DDD06A8EE3}"/>
              </a:ext>
            </a:extLst>
          </p:cNvPr>
          <p:cNvSpPr/>
          <p:nvPr/>
        </p:nvSpPr>
        <p:spPr bwMode="ltGray">
          <a:xfrm>
            <a:off x="3982652" y="255490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7" name="直線コネクタ 76">
            <a:extLst>
              <a:ext uri="{FF2B5EF4-FFF2-40B4-BE49-F238E27FC236}">
                <a16:creationId xmlns:a16="http://schemas.microsoft.com/office/drawing/2014/main" id="{C372FA71-988A-0040-A269-152D67F26D42}"/>
              </a:ext>
            </a:extLst>
          </p:cNvPr>
          <p:cNvCxnSpPr>
            <a:cxnSpLocks/>
            <a:stCxn id="23" idx="3"/>
            <a:endCxn id="29" idx="1"/>
          </p:cNvCxnSpPr>
          <p:nvPr/>
        </p:nvCxnSpPr>
        <p:spPr>
          <a:xfrm>
            <a:off x="4880003" y="2174770"/>
            <a:ext cx="56474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コネクタ 84">
            <a:extLst>
              <a:ext uri="{FF2B5EF4-FFF2-40B4-BE49-F238E27FC236}">
                <a16:creationId xmlns:a16="http://schemas.microsoft.com/office/drawing/2014/main" id="{4732E447-0831-5041-B6B1-0E6812474E5E}"/>
              </a:ext>
            </a:extLst>
          </p:cNvPr>
          <p:cNvCxnSpPr>
            <a:cxnSpLocks/>
            <a:stCxn id="8" idx="0"/>
            <a:endCxn id="25" idx="2"/>
          </p:cNvCxnSpPr>
          <p:nvPr/>
        </p:nvCxnSpPr>
        <p:spPr>
          <a:xfrm flipV="1">
            <a:off x="4525460" y="2348880"/>
            <a:ext cx="2792551" cy="85458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AE98D9FF-3E77-9240-B317-D9030E8D7A84}"/>
              </a:ext>
            </a:extLst>
          </p:cNvPr>
          <p:cNvSpPr/>
          <p:nvPr/>
        </p:nvSpPr>
        <p:spPr bwMode="ltGray">
          <a:xfrm>
            <a:off x="5565499" y="335503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8" name="直線コネクタ 97">
            <a:extLst>
              <a:ext uri="{FF2B5EF4-FFF2-40B4-BE49-F238E27FC236}">
                <a16:creationId xmlns:a16="http://schemas.microsoft.com/office/drawing/2014/main" id="{5092FB91-D876-B942-82D2-CE60B8273AAB}"/>
              </a:ext>
            </a:extLst>
          </p:cNvPr>
          <p:cNvCxnSpPr>
            <a:cxnSpLocks/>
            <a:stCxn id="8" idx="3"/>
            <a:endCxn id="17" idx="1"/>
          </p:cNvCxnSpPr>
          <p:nvPr/>
        </p:nvCxnSpPr>
        <p:spPr>
          <a:xfrm>
            <a:off x="4885500" y="3383481"/>
            <a:ext cx="2070216" cy="9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C8BFE56A-C4E3-1A48-B78F-308456866E8B}"/>
              </a:ext>
            </a:extLst>
          </p:cNvPr>
          <p:cNvSpPr/>
          <p:nvPr/>
        </p:nvSpPr>
        <p:spPr bwMode="ltGray">
          <a:xfrm>
            <a:off x="4815634" y="189455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4" name="直線コネクタ 113">
            <a:extLst>
              <a:ext uri="{FF2B5EF4-FFF2-40B4-BE49-F238E27FC236}">
                <a16:creationId xmlns:a16="http://schemas.microsoft.com/office/drawing/2014/main" id="{8E557586-1CCA-184E-9F79-564F2FCE102A}"/>
              </a:ext>
            </a:extLst>
          </p:cNvPr>
          <p:cNvCxnSpPr>
            <a:cxnSpLocks/>
            <a:stCxn id="8" idx="0"/>
            <a:endCxn id="29" idx="2"/>
          </p:cNvCxnSpPr>
          <p:nvPr/>
        </p:nvCxnSpPr>
        <p:spPr>
          <a:xfrm flipV="1">
            <a:off x="4525460" y="2354790"/>
            <a:ext cx="1279330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id="{8A0FC42E-AA2C-3E47-A451-B2F087DBF68C}"/>
              </a:ext>
            </a:extLst>
          </p:cNvPr>
          <p:cNvSpPr/>
          <p:nvPr/>
        </p:nvSpPr>
        <p:spPr bwMode="ltGray">
          <a:xfrm>
            <a:off x="4802337" y="245059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9" name="雲 38">
            <a:extLst>
              <a:ext uri="{FF2B5EF4-FFF2-40B4-BE49-F238E27FC236}">
                <a16:creationId xmlns:a16="http://schemas.microsoft.com/office/drawing/2014/main" id="{F62A195A-DCF2-1945-8960-119D6D3F492A}"/>
              </a:ext>
            </a:extLst>
          </p:cNvPr>
          <p:cNvSpPr/>
          <p:nvPr/>
        </p:nvSpPr>
        <p:spPr bwMode="ltGray">
          <a:xfrm>
            <a:off x="4057568" y="5308421"/>
            <a:ext cx="924787" cy="401806"/>
          </a:xfrm>
          <a:prstGeom prst="cloud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WLAN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644054D8-4E1C-FD4C-AFC4-37419D3EC502}"/>
              </a:ext>
            </a:extLst>
          </p:cNvPr>
          <p:cNvCxnSpPr>
            <a:cxnSpLocks/>
          </p:cNvCxnSpPr>
          <p:nvPr/>
        </p:nvCxnSpPr>
        <p:spPr>
          <a:xfrm>
            <a:off x="4519962" y="4631180"/>
            <a:ext cx="190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フリーフォーム 29">
            <a:extLst>
              <a:ext uri="{FF2B5EF4-FFF2-40B4-BE49-F238E27FC236}">
                <a16:creationId xmlns:a16="http://schemas.microsoft.com/office/drawing/2014/main" id="{CAC3BCCE-9B22-9149-87DD-B8FCED9371AD}"/>
              </a:ext>
            </a:extLst>
          </p:cNvPr>
          <p:cNvSpPr/>
          <p:nvPr/>
        </p:nvSpPr>
        <p:spPr bwMode="ltGray">
          <a:xfrm>
            <a:off x="3318088" y="3563501"/>
            <a:ext cx="1074470" cy="2025739"/>
          </a:xfrm>
          <a:custGeom>
            <a:avLst/>
            <a:gdLst>
              <a:gd name="connsiteX0" fmla="*/ 0 w 1074470"/>
              <a:gd name="connsiteY0" fmla="*/ 1883301 h 2055243"/>
              <a:gd name="connsiteX1" fmla="*/ 987067 w 1074470"/>
              <a:gd name="connsiteY1" fmla="*/ 1871189 h 2055243"/>
              <a:gd name="connsiteX2" fmla="*/ 962845 w 1074470"/>
              <a:gd name="connsiteY2" fmla="*/ 0 h 2055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4470" h="2055243">
                <a:moveTo>
                  <a:pt x="0" y="1883301"/>
                </a:moveTo>
                <a:cubicBezTo>
                  <a:pt x="413296" y="2034186"/>
                  <a:pt x="826593" y="2185072"/>
                  <a:pt x="987067" y="1871189"/>
                </a:cubicBezTo>
                <a:cubicBezTo>
                  <a:pt x="1147541" y="1557306"/>
                  <a:pt x="1055193" y="778653"/>
                  <a:pt x="962845" y="0"/>
                </a:cubicBezTo>
              </a:path>
            </a:pathLst>
          </a:cu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フリーフォーム 46">
            <a:extLst>
              <a:ext uri="{FF2B5EF4-FFF2-40B4-BE49-F238E27FC236}">
                <a16:creationId xmlns:a16="http://schemas.microsoft.com/office/drawing/2014/main" id="{2E61B4EF-14DF-B44F-81AB-2B01AA6A3DAA}"/>
              </a:ext>
            </a:extLst>
          </p:cNvPr>
          <p:cNvSpPr/>
          <p:nvPr/>
        </p:nvSpPr>
        <p:spPr bwMode="ltGray">
          <a:xfrm>
            <a:off x="3332297" y="4631180"/>
            <a:ext cx="1483146" cy="1067679"/>
          </a:xfrm>
          <a:custGeom>
            <a:avLst/>
            <a:gdLst>
              <a:gd name="connsiteX0" fmla="*/ 0 w 1074470"/>
              <a:gd name="connsiteY0" fmla="*/ 1883301 h 2055243"/>
              <a:gd name="connsiteX1" fmla="*/ 987067 w 1074470"/>
              <a:gd name="connsiteY1" fmla="*/ 1871189 h 2055243"/>
              <a:gd name="connsiteX2" fmla="*/ 962845 w 1074470"/>
              <a:gd name="connsiteY2" fmla="*/ 0 h 20552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74470" h="2055243">
                <a:moveTo>
                  <a:pt x="0" y="1883301"/>
                </a:moveTo>
                <a:cubicBezTo>
                  <a:pt x="413296" y="2034186"/>
                  <a:pt x="826593" y="2185072"/>
                  <a:pt x="987067" y="1871189"/>
                </a:cubicBezTo>
                <a:cubicBezTo>
                  <a:pt x="1147541" y="1557306"/>
                  <a:pt x="1055193" y="778653"/>
                  <a:pt x="962845" y="0"/>
                </a:cubicBezTo>
              </a:path>
            </a:pathLst>
          </a:cu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CFF25182-15DE-B14A-8F6F-91143E91BFAF}"/>
              </a:ext>
            </a:extLst>
          </p:cNvPr>
          <p:cNvSpPr/>
          <p:nvPr/>
        </p:nvSpPr>
        <p:spPr bwMode="ltGray">
          <a:xfrm>
            <a:off x="4555622" y="462761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rgbClr val="C00000"/>
                </a:solidFill>
              </a:rPr>
              <a:t>NWu</a:t>
            </a:r>
            <a:endParaRPr kumimoji="1" lang="ja-JP" altLang="en-US" sz="1000" b="1">
              <a:solidFill>
                <a:srgbClr val="C00000"/>
              </a:solidFill>
            </a:endParaRPr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D79BC638-EF8B-6B4E-96A0-83168760CC8A}"/>
              </a:ext>
            </a:extLst>
          </p:cNvPr>
          <p:cNvSpPr/>
          <p:nvPr/>
        </p:nvSpPr>
        <p:spPr bwMode="ltGray">
          <a:xfrm>
            <a:off x="3551800" y="521923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Y1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03D9C142-5122-F143-9956-0B26C73932CC}"/>
              </a:ext>
            </a:extLst>
          </p:cNvPr>
          <p:cNvSpPr/>
          <p:nvPr/>
        </p:nvSpPr>
        <p:spPr bwMode="ltGray">
          <a:xfrm>
            <a:off x="4295800" y="494116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Y2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A1864A82-FEA7-5948-B35D-CEBBB16C49BF}"/>
              </a:ext>
            </a:extLst>
          </p:cNvPr>
          <p:cNvSpPr/>
          <p:nvPr/>
        </p:nvSpPr>
        <p:spPr bwMode="ltGray">
          <a:xfrm>
            <a:off x="5125370" y="5173539"/>
            <a:ext cx="145688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Non-3GPP</a:t>
            </a:r>
          </a:p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(Wi-Fi)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1439AFE8-0F4C-D541-9C94-D998AAF19E86}"/>
              </a:ext>
            </a:extLst>
          </p:cNvPr>
          <p:cNvSpPr/>
          <p:nvPr/>
        </p:nvSpPr>
        <p:spPr bwMode="ltGray">
          <a:xfrm>
            <a:off x="2829718" y="4440871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HPLMN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60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" name="直線コネクタ 81">
            <a:extLst>
              <a:ext uri="{FF2B5EF4-FFF2-40B4-BE49-F238E27FC236}">
                <a16:creationId xmlns:a16="http://schemas.microsoft.com/office/drawing/2014/main" id="{2CA57E8E-73ED-CA45-AB74-DD82FA06E20D}"/>
              </a:ext>
            </a:extLst>
          </p:cNvPr>
          <p:cNvCxnSpPr>
            <a:cxnSpLocks/>
          </p:cNvCxnSpPr>
          <p:nvPr/>
        </p:nvCxnSpPr>
        <p:spPr>
          <a:xfrm>
            <a:off x="3127451" y="3033864"/>
            <a:ext cx="45525" cy="2483368"/>
          </a:xfrm>
          <a:prstGeom prst="line">
            <a:avLst/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0050C0C4-4956-7B42-81E2-D96539EAD23A}"/>
              </a:ext>
            </a:extLst>
          </p:cNvPr>
          <p:cNvSpPr/>
          <p:nvPr/>
        </p:nvSpPr>
        <p:spPr bwMode="ltGray">
          <a:xfrm>
            <a:off x="3395825" y="439824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TNAP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DD6DA7B7-17E6-894D-A4A2-BD3A1AB6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[TS-23.501] 4.2.8.2.1-2: Non-roaming architecture for 5G Core Network with </a:t>
            </a:r>
            <a:r>
              <a:rPr lang="en" altLang="ja-JP" dirty="0">
                <a:solidFill>
                  <a:srgbClr val="01A982"/>
                </a:solidFill>
              </a:rPr>
              <a:t>trusted non-3GPP </a:t>
            </a:r>
            <a:r>
              <a:rPr lang="en" altLang="ja-JP" dirty="0"/>
              <a:t>access</a:t>
            </a:r>
            <a:br>
              <a:rPr lang="en" altLang="ja-JP" dirty="0"/>
            </a:br>
            <a:br>
              <a:rPr lang="en" altLang="ja-JP" sz="2400" dirty="0"/>
            </a:br>
            <a:endParaRPr kumimoji="1" lang="ja-JP" altLang="en-US" sz="240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548801C-B1FB-A14A-AB7A-F0752DDF4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A8995D4-445E-904E-B011-823816F659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19</a:t>
            </a:fld>
            <a:endParaRPr lang="en-US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61697CB3-A9F0-FC43-8165-37AEFE052B3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017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AA6C4C6-3680-6041-8999-B901D1A0A6C3}"/>
              </a:ext>
            </a:extLst>
          </p:cNvPr>
          <p:cNvSpPr/>
          <p:nvPr/>
        </p:nvSpPr>
        <p:spPr bwMode="ltGray">
          <a:xfrm>
            <a:off x="2423592" y="4403481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1A45F8D4-88AB-604F-AC11-8289F4E0E7E5}"/>
              </a:ext>
            </a:extLst>
          </p:cNvPr>
          <p:cNvCxnSpPr>
            <a:cxnSpLocks/>
            <a:stCxn id="5" idx="3"/>
            <a:endCxn id="52" idx="1"/>
          </p:cNvCxnSpPr>
          <p:nvPr/>
        </p:nvCxnSpPr>
        <p:spPr>
          <a:xfrm flipV="1">
            <a:off x="2814054" y="4578262"/>
            <a:ext cx="581771" cy="52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26AF153-08EB-1D41-8FEC-AE72D5600889}"/>
              </a:ext>
            </a:extLst>
          </p:cNvPr>
          <p:cNvSpPr/>
          <p:nvPr/>
        </p:nvSpPr>
        <p:spPr bwMode="ltGray">
          <a:xfrm>
            <a:off x="4703173" y="336259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C688B547-7EC0-554B-AAAF-94DF8EE0D417}"/>
              </a:ext>
            </a:extLst>
          </p:cNvPr>
          <p:cNvCxnSpPr>
            <a:cxnSpLocks/>
            <a:stCxn id="8" idx="2"/>
            <a:endCxn id="51" idx="0"/>
          </p:cNvCxnSpPr>
          <p:nvPr/>
        </p:nvCxnSpPr>
        <p:spPr>
          <a:xfrm>
            <a:off x="5063213" y="3722636"/>
            <a:ext cx="12550" cy="68459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7311E82-7A1C-5E4D-99BE-0BCC8DC34209}"/>
              </a:ext>
            </a:extLst>
          </p:cNvPr>
          <p:cNvSpPr/>
          <p:nvPr/>
        </p:nvSpPr>
        <p:spPr bwMode="ltGray">
          <a:xfrm>
            <a:off x="4390050" y="379772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C00000"/>
                </a:solidFill>
              </a:rPr>
              <a:t>N1</a:t>
            </a:r>
            <a:endParaRPr kumimoji="1" lang="ja-JP" altLang="en-US" sz="1000" b="1">
              <a:solidFill>
                <a:srgbClr val="C00000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DA27FDF-A214-3B46-9CE2-88CBF5DC3DB3}"/>
              </a:ext>
            </a:extLst>
          </p:cNvPr>
          <p:cNvSpPr/>
          <p:nvPr/>
        </p:nvSpPr>
        <p:spPr bwMode="ltGray">
          <a:xfrm>
            <a:off x="4842388" y="397774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8EBC6F7-21B7-FC48-B88E-4BDC40652B0F}"/>
              </a:ext>
            </a:extLst>
          </p:cNvPr>
          <p:cNvSpPr/>
          <p:nvPr/>
        </p:nvSpPr>
        <p:spPr bwMode="ltGray">
          <a:xfrm>
            <a:off x="7493469" y="443027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C4DE0C0C-F3FA-2441-9A1D-C160D189B106}"/>
              </a:ext>
            </a:extLst>
          </p:cNvPr>
          <p:cNvCxnSpPr>
            <a:cxnSpLocks/>
            <a:stCxn id="51" idx="3"/>
            <a:endCxn id="13" idx="1"/>
          </p:cNvCxnSpPr>
          <p:nvPr/>
        </p:nvCxnSpPr>
        <p:spPr>
          <a:xfrm>
            <a:off x="5435803" y="4587249"/>
            <a:ext cx="2057666" cy="2304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9672463A-8FCF-C443-AE6D-6A9901A058AC}"/>
              </a:ext>
            </a:extLst>
          </p:cNvPr>
          <p:cNvCxnSpPr>
            <a:cxnSpLocks/>
            <a:stCxn id="13" idx="3"/>
            <a:endCxn id="49" idx="2"/>
          </p:cNvCxnSpPr>
          <p:nvPr/>
        </p:nvCxnSpPr>
        <p:spPr>
          <a:xfrm>
            <a:off x="8213549" y="4610295"/>
            <a:ext cx="918479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27223375-4667-E24D-AD15-F67870BBA3D6}"/>
              </a:ext>
            </a:extLst>
          </p:cNvPr>
          <p:cNvSpPr/>
          <p:nvPr/>
        </p:nvSpPr>
        <p:spPr bwMode="ltGray">
          <a:xfrm>
            <a:off x="7493469" y="337211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1AD6519B-4557-EB4E-87F4-80FE0E7BC141}"/>
              </a:ext>
            </a:extLst>
          </p:cNvPr>
          <p:cNvSpPr/>
          <p:nvPr/>
        </p:nvSpPr>
        <p:spPr bwMode="ltGray">
          <a:xfrm>
            <a:off x="6073467" y="452090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DF5744E9-D768-104A-94E6-AA3CF7D07551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7853509" y="3732151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3BFD5B8-5D5E-FD48-8531-0FBEFC8649FC}"/>
              </a:ext>
            </a:extLst>
          </p:cNvPr>
          <p:cNvSpPr/>
          <p:nvPr/>
        </p:nvSpPr>
        <p:spPr bwMode="ltGray">
          <a:xfrm>
            <a:off x="7673489" y="395623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E766B3F6-425B-6F42-9C0D-6F77065CEDEF}"/>
              </a:ext>
            </a:extLst>
          </p:cNvPr>
          <p:cNvSpPr/>
          <p:nvPr/>
        </p:nvSpPr>
        <p:spPr bwMode="ltGray">
          <a:xfrm>
            <a:off x="8285557" y="458112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9F146546-378E-3044-AA7D-F581831D3B84}"/>
              </a:ext>
            </a:extLst>
          </p:cNvPr>
          <p:cNvSpPr/>
          <p:nvPr/>
        </p:nvSpPr>
        <p:spPr bwMode="ltGray">
          <a:xfrm>
            <a:off x="4697676" y="215388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C72AB2B8-E4E8-D241-8F07-28A6DF83C3C2}"/>
              </a:ext>
            </a:extLst>
          </p:cNvPr>
          <p:cNvSpPr/>
          <p:nvPr/>
        </p:nvSpPr>
        <p:spPr bwMode="ltGray">
          <a:xfrm>
            <a:off x="7495724" y="214797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983335A-2284-9348-B8A6-05AE11A3288C}"/>
              </a:ext>
            </a:extLst>
          </p:cNvPr>
          <p:cNvSpPr/>
          <p:nvPr/>
        </p:nvSpPr>
        <p:spPr bwMode="ltGray">
          <a:xfrm>
            <a:off x="5982503" y="215388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5" name="直線コネクタ 54">
            <a:extLst>
              <a:ext uri="{FF2B5EF4-FFF2-40B4-BE49-F238E27FC236}">
                <a16:creationId xmlns:a16="http://schemas.microsoft.com/office/drawing/2014/main" id="{EF93D77C-2224-074F-8BAD-27AD2218746B}"/>
              </a:ext>
            </a:extLst>
          </p:cNvPr>
          <p:cNvCxnSpPr>
            <a:cxnSpLocks/>
            <a:stCxn id="29" idx="2"/>
            <a:endCxn id="17" idx="0"/>
          </p:cNvCxnSpPr>
          <p:nvPr/>
        </p:nvCxnSpPr>
        <p:spPr>
          <a:xfrm>
            <a:off x="6342543" y="2513925"/>
            <a:ext cx="1510966" cy="85818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3CC63E8C-D205-CF46-A6FC-72525731E9C5}"/>
              </a:ext>
            </a:extLst>
          </p:cNvPr>
          <p:cNvSpPr/>
          <p:nvPr/>
        </p:nvSpPr>
        <p:spPr bwMode="ltGray">
          <a:xfrm>
            <a:off x="6797029" y="295507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9B82C9E-B1DC-4241-B7A5-7089D524B857}"/>
              </a:ext>
            </a:extLst>
          </p:cNvPr>
          <p:cNvSpPr/>
          <p:nvPr/>
        </p:nvSpPr>
        <p:spPr bwMode="ltGray">
          <a:xfrm>
            <a:off x="5958863" y="295330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N15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0" name="直線コネクタ 59">
            <a:extLst>
              <a:ext uri="{FF2B5EF4-FFF2-40B4-BE49-F238E27FC236}">
                <a16:creationId xmlns:a16="http://schemas.microsoft.com/office/drawing/2014/main" id="{D86CCD36-BB3D-1F46-A16E-29260D6BE3B3}"/>
              </a:ext>
            </a:extLst>
          </p:cNvPr>
          <p:cNvCxnSpPr>
            <a:cxnSpLocks/>
            <a:stCxn id="25" idx="2"/>
            <a:endCxn id="17" idx="0"/>
          </p:cNvCxnSpPr>
          <p:nvPr/>
        </p:nvCxnSpPr>
        <p:spPr>
          <a:xfrm flipH="1">
            <a:off x="7853509" y="2508015"/>
            <a:ext cx="2255" cy="8640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2230AC9E-E73D-C141-BB9F-654ACFBA49CC}"/>
              </a:ext>
            </a:extLst>
          </p:cNvPr>
          <p:cNvSpPr/>
          <p:nvPr/>
        </p:nvSpPr>
        <p:spPr bwMode="ltGray">
          <a:xfrm>
            <a:off x="7658295" y="278975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1" name="直線コネクタ 70">
            <a:extLst>
              <a:ext uri="{FF2B5EF4-FFF2-40B4-BE49-F238E27FC236}">
                <a16:creationId xmlns:a16="http://schemas.microsoft.com/office/drawing/2014/main" id="{FD4B10AB-CA9D-854A-ABFA-A18064B814D6}"/>
              </a:ext>
            </a:extLst>
          </p:cNvPr>
          <p:cNvCxnSpPr>
            <a:cxnSpLocks/>
            <a:stCxn id="8" idx="0"/>
            <a:endCxn id="23" idx="2"/>
          </p:cNvCxnSpPr>
          <p:nvPr/>
        </p:nvCxnSpPr>
        <p:spPr>
          <a:xfrm flipH="1" flipV="1">
            <a:off x="5057716" y="2513925"/>
            <a:ext cx="5497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0B09F3E2-455D-6C44-BB9F-B5DDD06A8EE3}"/>
              </a:ext>
            </a:extLst>
          </p:cNvPr>
          <p:cNvSpPr/>
          <p:nvPr/>
        </p:nvSpPr>
        <p:spPr bwMode="ltGray">
          <a:xfrm>
            <a:off x="4520405" y="271403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7" name="直線コネクタ 76">
            <a:extLst>
              <a:ext uri="{FF2B5EF4-FFF2-40B4-BE49-F238E27FC236}">
                <a16:creationId xmlns:a16="http://schemas.microsoft.com/office/drawing/2014/main" id="{C372FA71-988A-0040-A269-152D67F26D42}"/>
              </a:ext>
            </a:extLst>
          </p:cNvPr>
          <p:cNvCxnSpPr>
            <a:cxnSpLocks/>
            <a:stCxn id="23" idx="3"/>
            <a:endCxn id="29" idx="1"/>
          </p:cNvCxnSpPr>
          <p:nvPr/>
        </p:nvCxnSpPr>
        <p:spPr>
          <a:xfrm>
            <a:off x="5417756" y="2333905"/>
            <a:ext cx="56474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コネクタ 84">
            <a:extLst>
              <a:ext uri="{FF2B5EF4-FFF2-40B4-BE49-F238E27FC236}">
                <a16:creationId xmlns:a16="http://schemas.microsoft.com/office/drawing/2014/main" id="{4732E447-0831-5041-B6B1-0E6812474E5E}"/>
              </a:ext>
            </a:extLst>
          </p:cNvPr>
          <p:cNvCxnSpPr>
            <a:cxnSpLocks/>
            <a:stCxn id="8" idx="0"/>
            <a:endCxn id="25" idx="2"/>
          </p:cNvCxnSpPr>
          <p:nvPr/>
        </p:nvCxnSpPr>
        <p:spPr>
          <a:xfrm flipV="1">
            <a:off x="5063213" y="2508015"/>
            <a:ext cx="2792551" cy="85458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AE98D9FF-3E77-9240-B317-D9030E8D7A84}"/>
              </a:ext>
            </a:extLst>
          </p:cNvPr>
          <p:cNvSpPr/>
          <p:nvPr/>
        </p:nvSpPr>
        <p:spPr bwMode="ltGray">
          <a:xfrm>
            <a:off x="6103252" y="351417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8" name="直線コネクタ 97">
            <a:extLst>
              <a:ext uri="{FF2B5EF4-FFF2-40B4-BE49-F238E27FC236}">
                <a16:creationId xmlns:a16="http://schemas.microsoft.com/office/drawing/2014/main" id="{5092FB91-D876-B942-82D2-CE60B8273AAB}"/>
              </a:ext>
            </a:extLst>
          </p:cNvPr>
          <p:cNvCxnSpPr>
            <a:cxnSpLocks/>
            <a:stCxn id="8" idx="3"/>
            <a:endCxn id="17" idx="1"/>
          </p:cNvCxnSpPr>
          <p:nvPr/>
        </p:nvCxnSpPr>
        <p:spPr>
          <a:xfrm>
            <a:off x="5423253" y="3542616"/>
            <a:ext cx="2070216" cy="9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C8BFE56A-C4E3-1A48-B78F-308456866E8B}"/>
              </a:ext>
            </a:extLst>
          </p:cNvPr>
          <p:cNvSpPr/>
          <p:nvPr/>
        </p:nvSpPr>
        <p:spPr bwMode="ltGray">
          <a:xfrm>
            <a:off x="5353387" y="205369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4" name="直線コネクタ 113">
            <a:extLst>
              <a:ext uri="{FF2B5EF4-FFF2-40B4-BE49-F238E27FC236}">
                <a16:creationId xmlns:a16="http://schemas.microsoft.com/office/drawing/2014/main" id="{8E557586-1CCA-184E-9F79-564F2FCE102A}"/>
              </a:ext>
            </a:extLst>
          </p:cNvPr>
          <p:cNvCxnSpPr>
            <a:cxnSpLocks/>
            <a:stCxn id="8" idx="0"/>
            <a:endCxn id="29" idx="2"/>
          </p:cNvCxnSpPr>
          <p:nvPr/>
        </p:nvCxnSpPr>
        <p:spPr>
          <a:xfrm flipV="1">
            <a:off x="5063213" y="2513925"/>
            <a:ext cx="1279330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id="{8A0FC42E-AA2C-3E47-A451-B2F087DBF68C}"/>
              </a:ext>
            </a:extLst>
          </p:cNvPr>
          <p:cNvSpPr/>
          <p:nvPr/>
        </p:nvSpPr>
        <p:spPr bwMode="ltGray">
          <a:xfrm>
            <a:off x="5340090" y="260973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CFF25182-15DE-B14A-8F6F-91143E91BFAF}"/>
              </a:ext>
            </a:extLst>
          </p:cNvPr>
          <p:cNvSpPr/>
          <p:nvPr/>
        </p:nvSpPr>
        <p:spPr bwMode="ltGray">
          <a:xfrm>
            <a:off x="3410281" y="397252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rgbClr val="C00000"/>
                </a:solidFill>
              </a:rPr>
              <a:t>NWt</a:t>
            </a:r>
            <a:endParaRPr kumimoji="1" lang="ja-JP" altLang="en-US" sz="1000" b="1">
              <a:solidFill>
                <a:srgbClr val="C00000"/>
              </a:solidFill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03D9C142-5122-F143-9956-0B26C73932CC}"/>
              </a:ext>
            </a:extLst>
          </p:cNvPr>
          <p:cNvSpPr/>
          <p:nvPr/>
        </p:nvSpPr>
        <p:spPr bwMode="ltGray">
          <a:xfrm>
            <a:off x="2772985" y="429866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Y1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D37D3937-9679-2F47-BD34-3D99E76A820A}"/>
              </a:ext>
            </a:extLst>
          </p:cNvPr>
          <p:cNvSpPr/>
          <p:nvPr/>
        </p:nvSpPr>
        <p:spPr bwMode="ltGray">
          <a:xfrm>
            <a:off x="4715723" y="4407229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TNGF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7FBF1A2F-34B5-8B4C-94CE-EBA3E766331F}"/>
              </a:ext>
            </a:extLst>
          </p:cNvPr>
          <p:cNvCxnSpPr>
            <a:cxnSpLocks/>
            <a:stCxn id="52" idx="3"/>
            <a:endCxn id="51" idx="1"/>
          </p:cNvCxnSpPr>
          <p:nvPr/>
        </p:nvCxnSpPr>
        <p:spPr>
          <a:xfrm>
            <a:off x="4115905" y="4578262"/>
            <a:ext cx="599818" cy="898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0A6437CA-879D-1D4B-96B8-CB6FE70881E0}"/>
              </a:ext>
            </a:extLst>
          </p:cNvPr>
          <p:cNvSpPr/>
          <p:nvPr/>
        </p:nvSpPr>
        <p:spPr bwMode="ltGray">
          <a:xfrm>
            <a:off x="4053513" y="428805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Ta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2" name="フリーフォーム 61">
            <a:extLst>
              <a:ext uri="{FF2B5EF4-FFF2-40B4-BE49-F238E27FC236}">
                <a16:creationId xmlns:a16="http://schemas.microsoft.com/office/drawing/2014/main" id="{DE7D63DB-0E66-F445-A06D-8BBD1487F8A5}"/>
              </a:ext>
            </a:extLst>
          </p:cNvPr>
          <p:cNvSpPr/>
          <p:nvPr/>
        </p:nvSpPr>
        <p:spPr bwMode="ltGray">
          <a:xfrm>
            <a:off x="2814054" y="3735662"/>
            <a:ext cx="2101969" cy="1031608"/>
          </a:xfrm>
          <a:custGeom>
            <a:avLst/>
            <a:gdLst>
              <a:gd name="connsiteX0" fmla="*/ 0 w 2085168"/>
              <a:gd name="connsiteY0" fmla="*/ 1192959 h 1293933"/>
              <a:gd name="connsiteX1" fmla="*/ 1859078 w 2085168"/>
              <a:gd name="connsiteY1" fmla="*/ 1174793 h 1293933"/>
              <a:gd name="connsiteX2" fmla="*/ 1986247 w 2085168"/>
              <a:gd name="connsiteY2" fmla="*/ 0 h 1293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85168" h="1293933">
                <a:moveTo>
                  <a:pt x="0" y="1192959"/>
                </a:moveTo>
                <a:cubicBezTo>
                  <a:pt x="764018" y="1283289"/>
                  <a:pt x="1528037" y="1373619"/>
                  <a:pt x="1859078" y="1174793"/>
                </a:cubicBezTo>
                <a:cubicBezTo>
                  <a:pt x="2190119" y="975967"/>
                  <a:pt x="2088183" y="487983"/>
                  <a:pt x="1986247" y="0"/>
                </a:cubicBezTo>
              </a:path>
            </a:pathLst>
          </a:cu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63" name="フリーフォーム 62">
            <a:extLst>
              <a:ext uri="{FF2B5EF4-FFF2-40B4-BE49-F238E27FC236}">
                <a16:creationId xmlns:a16="http://schemas.microsoft.com/office/drawing/2014/main" id="{0D6F4A78-2193-B642-B779-36DF9D1349F2}"/>
              </a:ext>
            </a:extLst>
          </p:cNvPr>
          <p:cNvSpPr/>
          <p:nvPr/>
        </p:nvSpPr>
        <p:spPr bwMode="ltGray">
          <a:xfrm>
            <a:off x="2814053" y="4271719"/>
            <a:ext cx="1889120" cy="230293"/>
          </a:xfrm>
          <a:custGeom>
            <a:avLst/>
            <a:gdLst>
              <a:gd name="connsiteX0" fmla="*/ 0 w 1919634"/>
              <a:gd name="connsiteY0" fmla="*/ 230293 h 230293"/>
              <a:gd name="connsiteX1" fmla="*/ 920455 w 1919634"/>
              <a:gd name="connsiteY1" fmla="*/ 179 h 230293"/>
              <a:gd name="connsiteX2" fmla="*/ 1919634 w 1919634"/>
              <a:gd name="connsiteY2" fmla="*/ 200015 h 230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19634" h="230293">
                <a:moveTo>
                  <a:pt x="0" y="230293"/>
                </a:moveTo>
                <a:cubicBezTo>
                  <a:pt x="300258" y="117759"/>
                  <a:pt x="600516" y="5225"/>
                  <a:pt x="920455" y="179"/>
                </a:cubicBezTo>
                <a:cubicBezTo>
                  <a:pt x="1240394" y="-4867"/>
                  <a:pt x="1580014" y="97574"/>
                  <a:pt x="1919634" y="200015"/>
                </a:cubicBezTo>
              </a:path>
            </a:pathLst>
          </a:cu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BDC528C8-213A-144B-A264-D832020BF6A8}"/>
              </a:ext>
            </a:extLst>
          </p:cNvPr>
          <p:cNvSpPr/>
          <p:nvPr/>
        </p:nvSpPr>
        <p:spPr bwMode="ltGray">
          <a:xfrm>
            <a:off x="1735326" y="3274141"/>
            <a:ext cx="145688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Non-3GPP</a:t>
            </a:r>
          </a:p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(Wi-Fi)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6FB678B4-4014-174E-97D2-A0851B953CB3}"/>
              </a:ext>
            </a:extLst>
          </p:cNvPr>
          <p:cNvSpPr/>
          <p:nvPr/>
        </p:nvSpPr>
        <p:spPr bwMode="ltGray">
          <a:xfrm>
            <a:off x="3140702" y="3265439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HPLMN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9" name="雲 48">
            <a:extLst>
              <a:ext uri="{FF2B5EF4-FFF2-40B4-BE49-F238E27FC236}">
                <a16:creationId xmlns:a16="http://schemas.microsoft.com/office/drawing/2014/main" id="{22D1E7A9-0B97-4E43-AA66-614FBF307BD6}"/>
              </a:ext>
            </a:extLst>
          </p:cNvPr>
          <p:cNvSpPr/>
          <p:nvPr/>
        </p:nvSpPr>
        <p:spPr bwMode="ltGray">
          <a:xfrm>
            <a:off x="9128697" y="4430275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4545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6DA7B7-17E6-894D-A4A2-BD3A1AB6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OAI5G</a:t>
            </a:r>
            <a:endParaRPr kumimoji="1" lang="ja-JP" altLang="en-US" sz="240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548801C-B1FB-A14A-AB7A-F0752DDF4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Confidential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A8995D4-445E-904E-B011-823816F659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</a:t>
            </a:fld>
            <a:endParaRPr lang="en-US" dirty="0"/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6839A36D-DC09-5444-885D-B214E2041D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/>
              <a:t>002</a:t>
            </a:r>
            <a:endParaRPr kumimoji="1" lang="ja-JP" altLang="en-US"/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535D4577-4548-C7D5-5EAA-AFA082F2C82F}"/>
              </a:ext>
            </a:extLst>
          </p:cNvPr>
          <p:cNvSpPr/>
          <p:nvPr/>
        </p:nvSpPr>
        <p:spPr bwMode="ltGray">
          <a:xfrm>
            <a:off x="3280778" y="421935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4" name="雲 83">
            <a:extLst>
              <a:ext uri="{FF2B5EF4-FFF2-40B4-BE49-F238E27FC236}">
                <a16:creationId xmlns:a16="http://schemas.microsoft.com/office/drawing/2014/main" id="{F4D8D625-5C0F-EA43-145E-7C8D39096C22}"/>
              </a:ext>
            </a:extLst>
          </p:cNvPr>
          <p:cNvSpPr/>
          <p:nvPr/>
        </p:nvSpPr>
        <p:spPr bwMode="ltGray">
          <a:xfrm>
            <a:off x="9393885" y="5108168"/>
            <a:ext cx="2270607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bg1">
                    <a:lumMod val="50000"/>
                  </a:schemeClr>
                </a:solidFill>
              </a:rPr>
              <a:t>traffic_net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1AD6ED5E-1C0A-358D-7866-D6D34DFCF6F2}"/>
              </a:ext>
            </a:extLst>
          </p:cNvPr>
          <p:cNvCxnSpPr>
            <a:cxnSpLocks/>
          </p:cNvCxnSpPr>
          <p:nvPr/>
        </p:nvCxnSpPr>
        <p:spPr>
          <a:xfrm>
            <a:off x="2563679" y="3715714"/>
            <a:ext cx="560883" cy="0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7AE95835-107E-4E67-DC0B-D8925CDC29B3}"/>
              </a:ext>
            </a:extLst>
          </p:cNvPr>
          <p:cNvSpPr/>
          <p:nvPr/>
        </p:nvSpPr>
        <p:spPr bwMode="ltGray">
          <a:xfrm>
            <a:off x="1274179" y="3767330"/>
            <a:ext cx="606428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nr-</a:t>
            </a:r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1" name="直線コネクタ 50">
            <a:extLst>
              <a:ext uri="{FF2B5EF4-FFF2-40B4-BE49-F238E27FC236}">
                <a16:creationId xmlns:a16="http://schemas.microsoft.com/office/drawing/2014/main" id="{90F823AE-93A4-3477-302D-A7CB81A0ECAB}"/>
              </a:ext>
            </a:extLst>
          </p:cNvPr>
          <p:cNvCxnSpPr>
            <a:cxnSpLocks/>
            <a:endCxn id="25" idx="3"/>
          </p:cNvCxnSpPr>
          <p:nvPr/>
        </p:nvCxnSpPr>
        <p:spPr>
          <a:xfrm flipH="1">
            <a:off x="1880607" y="3947350"/>
            <a:ext cx="22166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2D6AEE1A-420D-A0E3-7B9D-158E9A302C95}"/>
              </a:ext>
            </a:extLst>
          </p:cNvPr>
          <p:cNvSpPr/>
          <p:nvPr/>
        </p:nvSpPr>
        <p:spPr bwMode="ltGray">
          <a:xfrm>
            <a:off x="2348790" y="394249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gnb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5" name="直線コネクタ 64">
            <a:extLst>
              <a:ext uri="{FF2B5EF4-FFF2-40B4-BE49-F238E27FC236}">
                <a16:creationId xmlns:a16="http://schemas.microsoft.com/office/drawing/2014/main" id="{0F52CC04-35F7-5D2F-B2F4-577A851721E2}"/>
              </a:ext>
            </a:extLst>
          </p:cNvPr>
          <p:cNvCxnSpPr>
            <a:cxnSpLocks/>
          </p:cNvCxnSpPr>
          <p:nvPr/>
        </p:nvCxnSpPr>
        <p:spPr>
          <a:xfrm>
            <a:off x="2783632" y="3716935"/>
            <a:ext cx="0" cy="2161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D6175232-E9D0-FCC0-05E5-5EE94C553B27}"/>
              </a:ext>
            </a:extLst>
          </p:cNvPr>
          <p:cNvSpPr/>
          <p:nvPr/>
        </p:nvSpPr>
        <p:spPr bwMode="ltGray">
          <a:xfrm>
            <a:off x="2563679" y="311047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8" name="直線コネクタ 67">
            <a:extLst>
              <a:ext uri="{FF2B5EF4-FFF2-40B4-BE49-F238E27FC236}">
                <a16:creationId xmlns:a16="http://schemas.microsoft.com/office/drawing/2014/main" id="{8F187F62-BB28-8B4F-840F-63097489DDFD}"/>
              </a:ext>
            </a:extLst>
          </p:cNvPr>
          <p:cNvCxnSpPr>
            <a:cxnSpLocks/>
            <a:stCxn id="67" idx="2"/>
          </p:cNvCxnSpPr>
          <p:nvPr/>
        </p:nvCxnSpPr>
        <p:spPr>
          <a:xfrm>
            <a:off x="2923719" y="3470512"/>
            <a:ext cx="812" cy="2161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コネクタ 69">
            <a:extLst>
              <a:ext uri="{FF2B5EF4-FFF2-40B4-BE49-F238E27FC236}">
                <a16:creationId xmlns:a16="http://schemas.microsoft.com/office/drawing/2014/main" id="{4233A5F7-4784-2A03-8C60-95559C290FC1}"/>
              </a:ext>
            </a:extLst>
          </p:cNvPr>
          <p:cNvCxnSpPr>
            <a:cxnSpLocks/>
          </p:cNvCxnSpPr>
          <p:nvPr/>
        </p:nvCxnSpPr>
        <p:spPr>
          <a:xfrm>
            <a:off x="2639616" y="2891120"/>
            <a:ext cx="2376264" cy="0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直線コネクタ 71">
            <a:extLst>
              <a:ext uri="{FF2B5EF4-FFF2-40B4-BE49-F238E27FC236}">
                <a16:creationId xmlns:a16="http://schemas.microsoft.com/office/drawing/2014/main" id="{F2E1FFF7-06F8-8FEA-218C-F741F4B8818A}"/>
              </a:ext>
            </a:extLst>
          </p:cNvPr>
          <p:cNvCxnSpPr>
            <a:cxnSpLocks/>
          </p:cNvCxnSpPr>
          <p:nvPr/>
        </p:nvCxnSpPr>
        <p:spPr>
          <a:xfrm>
            <a:off x="2923719" y="2894351"/>
            <a:ext cx="0" cy="20206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7CF9B225-8598-ECDE-E567-0D12EE85ABEB}"/>
              </a:ext>
            </a:extLst>
          </p:cNvPr>
          <p:cNvSpPr/>
          <p:nvPr/>
        </p:nvSpPr>
        <p:spPr bwMode="ltGray">
          <a:xfrm>
            <a:off x="2861571" y="234021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mysql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8" name="直線コネクタ 77">
            <a:extLst>
              <a:ext uri="{FF2B5EF4-FFF2-40B4-BE49-F238E27FC236}">
                <a16:creationId xmlns:a16="http://schemas.microsoft.com/office/drawing/2014/main" id="{27115C4E-4ED6-30B2-D756-4E3CF92E5A86}"/>
              </a:ext>
            </a:extLst>
          </p:cNvPr>
          <p:cNvCxnSpPr>
            <a:cxnSpLocks/>
            <a:stCxn id="76" idx="2"/>
          </p:cNvCxnSpPr>
          <p:nvPr/>
        </p:nvCxnSpPr>
        <p:spPr>
          <a:xfrm>
            <a:off x="3221611" y="2700255"/>
            <a:ext cx="0" cy="18414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E96D8432-8A66-BC45-D633-4D1F7CC281AE}"/>
              </a:ext>
            </a:extLst>
          </p:cNvPr>
          <p:cNvSpPr/>
          <p:nvPr/>
        </p:nvSpPr>
        <p:spPr bwMode="ltGray">
          <a:xfrm>
            <a:off x="4353352" y="312148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5" name="直線コネクタ 84">
            <a:extLst>
              <a:ext uri="{FF2B5EF4-FFF2-40B4-BE49-F238E27FC236}">
                <a16:creationId xmlns:a16="http://schemas.microsoft.com/office/drawing/2014/main" id="{9DED0636-6AD9-1DC0-84BC-B13A4CF62D72}"/>
              </a:ext>
            </a:extLst>
          </p:cNvPr>
          <p:cNvCxnSpPr>
            <a:cxnSpLocks/>
          </p:cNvCxnSpPr>
          <p:nvPr/>
        </p:nvCxnSpPr>
        <p:spPr>
          <a:xfrm>
            <a:off x="4655840" y="2922443"/>
            <a:ext cx="0" cy="20206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41B01C12-6B65-AE6F-6299-B9001281DB34}"/>
              </a:ext>
            </a:extLst>
          </p:cNvPr>
          <p:cNvSpPr/>
          <p:nvPr/>
        </p:nvSpPr>
        <p:spPr bwMode="ltGray">
          <a:xfrm>
            <a:off x="3743928" y="233726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nrf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8" name="直線コネクタ 87">
            <a:extLst>
              <a:ext uri="{FF2B5EF4-FFF2-40B4-BE49-F238E27FC236}">
                <a16:creationId xmlns:a16="http://schemas.microsoft.com/office/drawing/2014/main" id="{BBAE222C-0189-2514-1247-20DBC5456950}"/>
              </a:ext>
            </a:extLst>
          </p:cNvPr>
          <p:cNvCxnSpPr>
            <a:cxnSpLocks/>
            <a:stCxn id="87" idx="2"/>
          </p:cNvCxnSpPr>
          <p:nvPr/>
        </p:nvCxnSpPr>
        <p:spPr>
          <a:xfrm>
            <a:off x="4103968" y="2697300"/>
            <a:ext cx="0" cy="18414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コネクタ 88">
            <a:extLst>
              <a:ext uri="{FF2B5EF4-FFF2-40B4-BE49-F238E27FC236}">
                <a16:creationId xmlns:a16="http://schemas.microsoft.com/office/drawing/2014/main" id="{E38E0D01-9CD7-A19E-4F95-52158E044B18}"/>
              </a:ext>
            </a:extLst>
          </p:cNvPr>
          <p:cNvCxnSpPr>
            <a:cxnSpLocks/>
          </p:cNvCxnSpPr>
          <p:nvPr/>
        </p:nvCxnSpPr>
        <p:spPr>
          <a:xfrm flipV="1">
            <a:off x="2495600" y="4509217"/>
            <a:ext cx="1968408" cy="9261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A618BB5B-08BB-9ECE-903D-90A34EAADD5A}"/>
              </a:ext>
            </a:extLst>
          </p:cNvPr>
          <p:cNvCxnSpPr>
            <a:cxnSpLocks/>
          </p:cNvCxnSpPr>
          <p:nvPr/>
        </p:nvCxnSpPr>
        <p:spPr>
          <a:xfrm>
            <a:off x="2783632" y="4291318"/>
            <a:ext cx="0" cy="2161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676D955A-4DAC-0A8B-E994-BC80578CA84B}"/>
              </a:ext>
            </a:extLst>
          </p:cNvPr>
          <p:cNvSpPr/>
          <p:nvPr/>
        </p:nvSpPr>
        <p:spPr bwMode="ltGray">
          <a:xfrm>
            <a:off x="4223792" y="393430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spgwu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4" name="直線コネクタ 93">
            <a:extLst>
              <a:ext uri="{FF2B5EF4-FFF2-40B4-BE49-F238E27FC236}">
                <a16:creationId xmlns:a16="http://schemas.microsoft.com/office/drawing/2014/main" id="{57FCD7BE-039C-8D41-52F2-FA89E793BE06}"/>
              </a:ext>
            </a:extLst>
          </p:cNvPr>
          <p:cNvCxnSpPr>
            <a:cxnSpLocks/>
          </p:cNvCxnSpPr>
          <p:nvPr/>
        </p:nvCxnSpPr>
        <p:spPr>
          <a:xfrm>
            <a:off x="4367808" y="4293096"/>
            <a:ext cx="0" cy="2161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857E45E7-AF63-4384-6561-67436D0BFCF3}"/>
              </a:ext>
            </a:extLst>
          </p:cNvPr>
          <p:cNvCxnSpPr>
            <a:cxnSpLocks/>
          </p:cNvCxnSpPr>
          <p:nvPr/>
        </p:nvCxnSpPr>
        <p:spPr>
          <a:xfrm>
            <a:off x="4655840" y="4507440"/>
            <a:ext cx="1325733" cy="0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直線コネクタ 98">
            <a:extLst>
              <a:ext uri="{FF2B5EF4-FFF2-40B4-BE49-F238E27FC236}">
                <a16:creationId xmlns:a16="http://schemas.microsoft.com/office/drawing/2014/main" id="{AD41F068-2BDD-B04E-C356-BB8EDA0BB057}"/>
              </a:ext>
            </a:extLst>
          </p:cNvPr>
          <p:cNvCxnSpPr>
            <a:cxnSpLocks/>
          </p:cNvCxnSpPr>
          <p:nvPr/>
        </p:nvCxnSpPr>
        <p:spPr>
          <a:xfrm>
            <a:off x="4742642" y="4291319"/>
            <a:ext cx="0" cy="2161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線コネクタ 99">
            <a:extLst>
              <a:ext uri="{FF2B5EF4-FFF2-40B4-BE49-F238E27FC236}">
                <a16:creationId xmlns:a16="http://schemas.microsoft.com/office/drawing/2014/main" id="{19CC1A7D-5C15-CAF2-98D2-52DA67A36C89}"/>
              </a:ext>
            </a:extLst>
          </p:cNvPr>
          <p:cNvCxnSpPr>
            <a:cxnSpLocks/>
          </p:cNvCxnSpPr>
          <p:nvPr/>
        </p:nvCxnSpPr>
        <p:spPr>
          <a:xfrm>
            <a:off x="4370761" y="3720630"/>
            <a:ext cx="660289" cy="6104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線コネクタ 101">
            <a:extLst>
              <a:ext uri="{FF2B5EF4-FFF2-40B4-BE49-F238E27FC236}">
                <a16:creationId xmlns:a16="http://schemas.microsoft.com/office/drawing/2014/main" id="{39B33D4E-EA89-E913-3F3A-9D4DE96DF21E}"/>
              </a:ext>
            </a:extLst>
          </p:cNvPr>
          <p:cNvCxnSpPr>
            <a:cxnSpLocks/>
          </p:cNvCxnSpPr>
          <p:nvPr/>
        </p:nvCxnSpPr>
        <p:spPr>
          <a:xfrm>
            <a:off x="4583832" y="3716935"/>
            <a:ext cx="0" cy="2161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2DDEB2B3-3803-884D-AFA5-218F2C71BC57}"/>
              </a:ext>
            </a:extLst>
          </p:cNvPr>
          <p:cNvSpPr/>
          <p:nvPr/>
        </p:nvSpPr>
        <p:spPr bwMode="ltGray">
          <a:xfrm>
            <a:off x="3836704" y="355214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AF8DB321-DB14-E984-32BE-FF51352797F4}"/>
              </a:ext>
            </a:extLst>
          </p:cNvPr>
          <p:cNvSpPr/>
          <p:nvPr/>
        </p:nvSpPr>
        <p:spPr bwMode="ltGray">
          <a:xfrm>
            <a:off x="3255239" y="2890413"/>
            <a:ext cx="9964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SBI, SQL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6" name="直線コネクタ 105">
            <a:extLst>
              <a:ext uri="{FF2B5EF4-FFF2-40B4-BE49-F238E27FC236}">
                <a16:creationId xmlns:a16="http://schemas.microsoft.com/office/drawing/2014/main" id="{33096D28-02C8-0182-07D4-81ACF96EDDAB}"/>
              </a:ext>
            </a:extLst>
          </p:cNvPr>
          <p:cNvCxnSpPr>
            <a:cxnSpLocks/>
          </p:cNvCxnSpPr>
          <p:nvPr/>
        </p:nvCxnSpPr>
        <p:spPr>
          <a:xfrm>
            <a:off x="4742642" y="3488878"/>
            <a:ext cx="0" cy="2161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C78911C4-6CA0-1685-457A-DEC17CBA60C0}"/>
              </a:ext>
            </a:extLst>
          </p:cNvPr>
          <p:cNvSpPr/>
          <p:nvPr/>
        </p:nvSpPr>
        <p:spPr bwMode="ltGray">
          <a:xfrm>
            <a:off x="4871863" y="419692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9C7D0AA4-E668-A334-1FAB-CA597D05C79B}"/>
              </a:ext>
            </a:extLst>
          </p:cNvPr>
          <p:cNvSpPr/>
          <p:nvPr/>
        </p:nvSpPr>
        <p:spPr bwMode="ltGray">
          <a:xfrm>
            <a:off x="1804074" y="3453109"/>
            <a:ext cx="606427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NR-</a:t>
            </a:r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Uu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9" name="雲 108">
            <a:extLst>
              <a:ext uri="{FF2B5EF4-FFF2-40B4-BE49-F238E27FC236}">
                <a16:creationId xmlns:a16="http://schemas.microsoft.com/office/drawing/2014/main" id="{8D7D227E-E37C-7E5D-8051-8FB758A39847}"/>
              </a:ext>
            </a:extLst>
          </p:cNvPr>
          <p:cNvSpPr/>
          <p:nvPr/>
        </p:nvSpPr>
        <p:spPr bwMode="ltGray">
          <a:xfrm>
            <a:off x="5291819" y="3967380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ext-dn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0" name="直線コネクタ 109">
            <a:extLst>
              <a:ext uri="{FF2B5EF4-FFF2-40B4-BE49-F238E27FC236}">
                <a16:creationId xmlns:a16="http://schemas.microsoft.com/office/drawing/2014/main" id="{1781EABF-B88C-DB60-490F-5F63D205AA16}"/>
              </a:ext>
            </a:extLst>
          </p:cNvPr>
          <p:cNvCxnSpPr>
            <a:cxnSpLocks/>
            <a:stCxn id="109" idx="1"/>
          </p:cNvCxnSpPr>
          <p:nvPr/>
        </p:nvCxnSpPr>
        <p:spPr>
          <a:xfrm>
            <a:off x="5828749" y="4327037"/>
            <a:ext cx="0" cy="19144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正方形/長方形 111">
            <a:extLst>
              <a:ext uri="{FF2B5EF4-FFF2-40B4-BE49-F238E27FC236}">
                <a16:creationId xmlns:a16="http://schemas.microsoft.com/office/drawing/2014/main" id="{A39723A6-A764-7B95-B1C6-81D991E5C9E6}"/>
              </a:ext>
            </a:extLst>
          </p:cNvPr>
          <p:cNvSpPr/>
          <p:nvPr/>
        </p:nvSpPr>
        <p:spPr bwMode="ltGray">
          <a:xfrm>
            <a:off x="2360189" y="4673439"/>
            <a:ext cx="2592287" cy="33443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Container/Bridge view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F00FC0CE-20CC-4B2C-A81F-0A14C691D84F}"/>
              </a:ext>
            </a:extLst>
          </p:cNvPr>
          <p:cNvCxnSpPr>
            <a:cxnSpLocks/>
          </p:cNvCxnSpPr>
          <p:nvPr/>
        </p:nvCxnSpPr>
        <p:spPr>
          <a:xfrm>
            <a:off x="2090891" y="3739531"/>
            <a:ext cx="0" cy="720080"/>
          </a:xfrm>
          <a:prstGeom prst="line">
            <a:avLst/>
          </a:prstGeom>
          <a:ln w="762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直線コネクタ 117">
            <a:extLst>
              <a:ext uri="{FF2B5EF4-FFF2-40B4-BE49-F238E27FC236}">
                <a16:creationId xmlns:a16="http://schemas.microsoft.com/office/drawing/2014/main" id="{3B416247-07FF-1FA4-104B-BAF5EF3BCF35}"/>
              </a:ext>
            </a:extLst>
          </p:cNvPr>
          <p:cNvCxnSpPr>
            <a:cxnSpLocks/>
          </p:cNvCxnSpPr>
          <p:nvPr/>
        </p:nvCxnSpPr>
        <p:spPr>
          <a:xfrm>
            <a:off x="2090891" y="4122515"/>
            <a:ext cx="254753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DA5A3898-7798-637F-F720-1D2279B7F1AF}"/>
              </a:ext>
            </a:extLst>
          </p:cNvPr>
          <p:cNvSpPr/>
          <p:nvPr/>
        </p:nvSpPr>
        <p:spPr bwMode="ltGray">
          <a:xfrm>
            <a:off x="3041275" y="3552141"/>
            <a:ext cx="45158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587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SMS</a:t>
            </a:r>
            <a:r>
              <a:rPr kumimoji="1" lang="en-US" altLang="ja-JP" dirty="0"/>
              <a:t> o</a:t>
            </a:r>
            <a:r>
              <a:rPr lang="en-US" altLang="ja-JP" dirty="0"/>
              <a:t>ver 5G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20</a:t>
            </a:fld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D65B98B-F7D2-B24A-BED9-77611B6E591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018</a:t>
            </a:r>
            <a:endParaRPr kumimoji="1"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ACFDF8AA-6802-8143-B60F-10EE974AC9DF}"/>
              </a:ext>
            </a:extLst>
          </p:cNvPr>
          <p:cNvSpPr/>
          <p:nvPr/>
        </p:nvSpPr>
        <p:spPr bwMode="ltGray">
          <a:xfrm>
            <a:off x="667816" y="4133188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21B3315A-7AC3-1F49-ACBA-2A223B18ED5B}"/>
              </a:ext>
            </a:extLst>
          </p:cNvPr>
          <p:cNvSpPr/>
          <p:nvPr/>
        </p:nvSpPr>
        <p:spPr bwMode="ltGray">
          <a:xfrm>
            <a:off x="1922192" y="413318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7" name="直線コネクタ 86">
            <a:extLst>
              <a:ext uri="{FF2B5EF4-FFF2-40B4-BE49-F238E27FC236}">
                <a16:creationId xmlns:a16="http://schemas.microsoft.com/office/drawing/2014/main" id="{F78DFF04-5DD7-EB4F-A49B-8C9B7EB9C7FD}"/>
              </a:ext>
            </a:extLst>
          </p:cNvPr>
          <p:cNvCxnSpPr>
            <a:cxnSpLocks/>
            <a:stCxn id="85" idx="3"/>
            <a:endCxn id="86" idx="1"/>
          </p:cNvCxnSpPr>
          <p:nvPr/>
        </p:nvCxnSpPr>
        <p:spPr>
          <a:xfrm>
            <a:off x="1058278" y="4313208"/>
            <a:ext cx="86391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71A9A0DA-2D58-434E-AE65-38EB124AACFD}"/>
              </a:ext>
            </a:extLst>
          </p:cNvPr>
          <p:cNvSpPr/>
          <p:nvPr/>
        </p:nvSpPr>
        <p:spPr bwMode="ltGray">
          <a:xfrm>
            <a:off x="1922002" y="3065509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9" name="直線コネクタ 88">
            <a:extLst>
              <a:ext uri="{FF2B5EF4-FFF2-40B4-BE49-F238E27FC236}">
                <a16:creationId xmlns:a16="http://schemas.microsoft.com/office/drawing/2014/main" id="{9D8FCB84-AE7E-7643-AF90-15E764320DEB}"/>
              </a:ext>
            </a:extLst>
          </p:cNvPr>
          <p:cNvCxnSpPr>
            <a:cxnSpLocks/>
            <a:stCxn id="88" idx="2"/>
            <a:endCxn id="86" idx="0"/>
          </p:cNvCxnSpPr>
          <p:nvPr/>
        </p:nvCxnSpPr>
        <p:spPr>
          <a:xfrm>
            <a:off x="2282042" y="3425549"/>
            <a:ext cx="190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C2A063A8-929E-7A48-97C5-BACF288B4B86}"/>
              </a:ext>
            </a:extLst>
          </p:cNvPr>
          <p:cNvCxnSpPr>
            <a:cxnSpLocks/>
            <a:stCxn id="85" idx="3"/>
            <a:endCxn id="88" idx="2"/>
          </p:cNvCxnSpPr>
          <p:nvPr/>
        </p:nvCxnSpPr>
        <p:spPr>
          <a:xfrm flipV="1">
            <a:off x="1058278" y="3425549"/>
            <a:ext cx="1223764" cy="8876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36DF4493-04C6-844B-AEE3-91A120990BF0}"/>
              </a:ext>
            </a:extLst>
          </p:cNvPr>
          <p:cNvSpPr/>
          <p:nvPr/>
        </p:nvSpPr>
        <p:spPr bwMode="ltGray">
          <a:xfrm>
            <a:off x="1206224" y="355615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3A4A4230-E48C-0F45-811B-70C27F321607}"/>
              </a:ext>
            </a:extLst>
          </p:cNvPr>
          <p:cNvSpPr/>
          <p:nvPr/>
        </p:nvSpPr>
        <p:spPr bwMode="ltGray">
          <a:xfrm>
            <a:off x="2061217" y="368065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D01D76A7-A853-B047-9A44-4F702EBD0045}"/>
              </a:ext>
            </a:extLst>
          </p:cNvPr>
          <p:cNvSpPr/>
          <p:nvPr/>
        </p:nvSpPr>
        <p:spPr bwMode="ltGray">
          <a:xfrm>
            <a:off x="4712298" y="4133188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4" name="直線コネクタ 93">
            <a:extLst>
              <a:ext uri="{FF2B5EF4-FFF2-40B4-BE49-F238E27FC236}">
                <a16:creationId xmlns:a16="http://schemas.microsoft.com/office/drawing/2014/main" id="{B9864B2B-C87F-2F4D-A554-412A148AB0ED}"/>
              </a:ext>
            </a:extLst>
          </p:cNvPr>
          <p:cNvCxnSpPr>
            <a:cxnSpLocks/>
            <a:stCxn id="86" idx="3"/>
            <a:endCxn id="93" idx="1"/>
          </p:cNvCxnSpPr>
          <p:nvPr/>
        </p:nvCxnSpPr>
        <p:spPr>
          <a:xfrm>
            <a:off x="2642272" y="4313208"/>
            <a:ext cx="207002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8F27BB0E-EA15-5741-8C72-5773053BFFEC}"/>
              </a:ext>
            </a:extLst>
          </p:cNvPr>
          <p:cNvCxnSpPr>
            <a:cxnSpLocks/>
            <a:stCxn id="93" idx="3"/>
            <a:endCxn id="136" idx="1"/>
          </p:cNvCxnSpPr>
          <p:nvPr/>
        </p:nvCxnSpPr>
        <p:spPr>
          <a:xfrm flipV="1">
            <a:off x="5432378" y="3228018"/>
            <a:ext cx="1166413" cy="108519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A096E3B6-412C-1145-BC26-4E7A6641A48E}"/>
              </a:ext>
            </a:extLst>
          </p:cNvPr>
          <p:cNvSpPr/>
          <p:nvPr/>
        </p:nvSpPr>
        <p:spPr bwMode="ltGray">
          <a:xfrm>
            <a:off x="4712298" y="3075024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752313D0-CB2E-074C-B27E-D68F2FA223D3}"/>
              </a:ext>
            </a:extLst>
          </p:cNvPr>
          <p:cNvSpPr/>
          <p:nvPr/>
        </p:nvSpPr>
        <p:spPr bwMode="ltGray">
          <a:xfrm>
            <a:off x="4140423" y="425782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9" name="直線コネクタ 98">
            <a:extLst>
              <a:ext uri="{FF2B5EF4-FFF2-40B4-BE49-F238E27FC236}">
                <a16:creationId xmlns:a16="http://schemas.microsoft.com/office/drawing/2014/main" id="{25D0E821-7195-2642-BD3F-25ABE1DAEF33}"/>
              </a:ext>
            </a:extLst>
          </p:cNvPr>
          <p:cNvCxnSpPr>
            <a:cxnSpLocks/>
            <a:stCxn id="97" idx="2"/>
          </p:cNvCxnSpPr>
          <p:nvPr/>
        </p:nvCxnSpPr>
        <p:spPr>
          <a:xfrm>
            <a:off x="5072338" y="3435064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CA8C9494-040C-6949-9971-592E034EA1AA}"/>
              </a:ext>
            </a:extLst>
          </p:cNvPr>
          <p:cNvSpPr/>
          <p:nvPr/>
        </p:nvSpPr>
        <p:spPr bwMode="ltGray">
          <a:xfrm>
            <a:off x="4892318" y="365914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DCAD01AC-FA75-0047-B279-3883B3BC288A}"/>
              </a:ext>
            </a:extLst>
          </p:cNvPr>
          <p:cNvSpPr/>
          <p:nvPr/>
        </p:nvSpPr>
        <p:spPr bwMode="ltGray">
          <a:xfrm>
            <a:off x="1916505" y="185679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8343075E-AFBF-8741-9675-CEFF3EEFD4AA}"/>
              </a:ext>
            </a:extLst>
          </p:cNvPr>
          <p:cNvSpPr/>
          <p:nvPr/>
        </p:nvSpPr>
        <p:spPr bwMode="ltGray">
          <a:xfrm>
            <a:off x="4714553" y="195415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3D7E6BB2-38A8-D64B-9E21-29D02E99615A}"/>
              </a:ext>
            </a:extLst>
          </p:cNvPr>
          <p:cNvSpPr/>
          <p:nvPr/>
        </p:nvSpPr>
        <p:spPr bwMode="ltGray">
          <a:xfrm>
            <a:off x="3392208" y="143489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5" name="直線コネクタ 104">
            <a:extLst>
              <a:ext uri="{FF2B5EF4-FFF2-40B4-BE49-F238E27FC236}">
                <a16:creationId xmlns:a16="http://schemas.microsoft.com/office/drawing/2014/main" id="{F72439E6-4F93-8949-A77C-69DF443DA7D8}"/>
              </a:ext>
            </a:extLst>
          </p:cNvPr>
          <p:cNvCxnSpPr>
            <a:cxnSpLocks/>
            <a:stCxn id="104" idx="2"/>
            <a:endCxn id="97" idx="0"/>
          </p:cNvCxnSpPr>
          <p:nvPr/>
        </p:nvCxnSpPr>
        <p:spPr>
          <a:xfrm>
            <a:off x="3752248" y="1794935"/>
            <a:ext cx="1320090" cy="128008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BBAFE02A-CC23-B644-A850-90A2AE4C5724}"/>
              </a:ext>
            </a:extLst>
          </p:cNvPr>
          <p:cNvSpPr/>
          <p:nvPr/>
        </p:nvSpPr>
        <p:spPr bwMode="ltGray">
          <a:xfrm>
            <a:off x="3903649" y="183565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547D83E5-EB18-D84E-B63A-3F58C09FA692}"/>
              </a:ext>
            </a:extLst>
          </p:cNvPr>
          <p:cNvSpPr/>
          <p:nvPr/>
        </p:nvSpPr>
        <p:spPr bwMode="ltGray">
          <a:xfrm>
            <a:off x="2820348" y="251741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N15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8" name="直線コネクタ 107">
            <a:extLst>
              <a:ext uri="{FF2B5EF4-FFF2-40B4-BE49-F238E27FC236}">
                <a16:creationId xmlns:a16="http://schemas.microsoft.com/office/drawing/2014/main" id="{EAD8E8B5-ACFE-8542-B2C6-343D57F652B4}"/>
              </a:ext>
            </a:extLst>
          </p:cNvPr>
          <p:cNvCxnSpPr>
            <a:cxnSpLocks/>
            <a:stCxn id="103" idx="2"/>
            <a:endCxn id="97" idx="0"/>
          </p:cNvCxnSpPr>
          <p:nvPr/>
        </p:nvCxnSpPr>
        <p:spPr>
          <a:xfrm flipH="1">
            <a:off x="5072338" y="2314192"/>
            <a:ext cx="2255" cy="76083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id="{2EC1B03A-BCE7-F048-82D2-E210E0CB2284}"/>
              </a:ext>
            </a:extLst>
          </p:cNvPr>
          <p:cNvSpPr/>
          <p:nvPr/>
        </p:nvSpPr>
        <p:spPr bwMode="ltGray">
          <a:xfrm>
            <a:off x="4876720" y="272937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0" name="直線コネクタ 109">
            <a:extLst>
              <a:ext uri="{FF2B5EF4-FFF2-40B4-BE49-F238E27FC236}">
                <a16:creationId xmlns:a16="http://schemas.microsoft.com/office/drawing/2014/main" id="{014FB8A5-2C91-1E4C-B407-B1DE8A70ACE0}"/>
              </a:ext>
            </a:extLst>
          </p:cNvPr>
          <p:cNvCxnSpPr>
            <a:cxnSpLocks/>
            <a:stCxn id="88" idx="0"/>
            <a:endCxn id="102" idx="2"/>
          </p:cNvCxnSpPr>
          <p:nvPr/>
        </p:nvCxnSpPr>
        <p:spPr>
          <a:xfrm flipH="1" flipV="1">
            <a:off x="2276545" y="2216838"/>
            <a:ext cx="5497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51BF03E3-B6DB-834C-B43B-19E2AAD0910A}"/>
              </a:ext>
            </a:extLst>
          </p:cNvPr>
          <p:cNvSpPr/>
          <p:nvPr/>
        </p:nvSpPr>
        <p:spPr bwMode="ltGray">
          <a:xfrm>
            <a:off x="1739234" y="241695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2" name="直線コネクタ 111">
            <a:extLst>
              <a:ext uri="{FF2B5EF4-FFF2-40B4-BE49-F238E27FC236}">
                <a16:creationId xmlns:a16="http://schemas.microsoft.com/office/drawing/2014/main" id="{9BD86174-60F2-E345-B531-DC01973AEC37}"/>
              </a:ext>
            </a:extLst>
          </p:cNvPr>
          <p:cNvCxnSpPr>
            <a:cxnSpLocks/>
            <a:stCxn id="102" idx="3"/>
            <a:endCxn id="104" idx="1"/>
          </p:cNvCxnSpPr>
          <p:nvPr/>
        </p:nvCxnSpPr>
        <p:spPr>
          <a:xfrm flipV="1">
            <a:off x="2636585" y="1614915"/>
            <a:ext cx="755623" cy="42190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線コネクタ 112">
            <a:extLst>
              <a:ext uri="{FF2B5EF4-FFF2-40B4-BE49-F238E27FC236}">
                <a16:creationId xmlns:a16="http://schemas.microsoft.com/office/drawing/2014/main" id="{ABD10747-7A46-3C4A-B9EE-EAD4BE4405CB}"/>
              </a:ext>
            </a:extLst>
          </p:cNvPr>
          <p:cNvCxnSpPr>
            <a:cxnSpLocks/>
            <a:stCxn id="88" idx="0"/>
            <a:endCxn id="103" idx="2"/>
          </p:cNvCxnSpPr>
          <p:nvPr/>
        </p:nvCxnSpPr>
        <p:spPr>
          <a:xfrm flipV="1">
            <a:off x="2282042" y="2314192"/>
            <a:ext cx="2792551" cy="75131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4CF85257-1D38-804D-A2FC-8A547806ED95}"/>
              </a:ext>
            </a:extLst>
          </p:cNvPr>
          <p:cNvSpPr/>
          <p:nvPr/>
        </p:nvSpPr>
        <p:spPr bwMode="ltGray">
          <a:xfrm>
            <a:off x="2729204" y="295705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797ED855-4544-B948-9D22-5873E0A0170A}"/>
              </a:ext>
            </a:extLst>
          </p:cNvPr>
          <p:cNvCxnSpPr>
            <a:cxnSpLocks/>
            <a:stCxn id="88" idx="3"/>
            <a:endCxn id="97" idx="1"/>
          </p:cNvCxnSpPr>
          <p:nvPr/>
        </p:nvCxnSpPr>
        <p:spPr>
          <a:xfrm>
            <a:off x="2642082" y="3245529"/>
            <a:ext cx="2070216" cy="9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3179FFAF-5B81-9A48-A149-A57D9D5B46AC}"/>
              </a:ext>
            </a:extLst>
          </p:cNvPr>
          <p:cNvSpPr/>
          <p:nvPr/>
        </p:nvSpPr>
        <p:spPr bwMode="ltGray">
          <a:xfrm>
            <a:off x="2636585" y="18231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7" name="直線コネクタ 116">
            <a:extLst>
              <a:ext uri="{FF2B5EF4-FFF2-40B4-BE49-F238E27FC236}">
                <a16:creationId xmlns:a16="http://schemas.microsoft.com/office/drawing/2014/main" id="{097E6ADE-CCDB-8E4E-8BDD-021CAF385BA7}"/>
              </a:ext>
            </a:extLst>
          </p:cNvPr>
          <p:cNvCxnSpPr>
            <a:cxnSpLocks/>
            <a:stCxn id="88" idx="0"/>
            <a:endCxn id="104" idx="2"/>
          </p:cNvCxnSpPr>
          <p:nvPr/>
        </p:nvCxnSpPr>
        <p:spPr>
          <a:xfrm flipV="1">
            <a:off x="2282042" y="1794935"/>
            <a:ext cx="1470206" cy="127057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40DA55BE-B1B8-1E48-9260-6777E9B7BDAA}"/>
              </a:ext>
            </a:extLst>
          </p:cNvPr>
          <p:cNvSpPr/>
          <p:nvPr/>
        </p:nvSpPr>
        <p:spPr bwMode="ltGray">
          <a:xfrm>
            <a:off x="2401309" y="231857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96D3787B-4F83-0645-8F00-1DA2EA1B058F}"/>
              </a:ext>
            </a:extLst>
          </p:cNvPr>
          <p:cNvSpPr/>
          <p:nvPr/>
        </p:nvSpPr>
        <p:spPr bwMode="ltGray">
          <a:xfrm>
            <a:off x="3392208" y="4790315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0" name="雲 119">
            <a:extLst>
              <a:ext uri="{FF2B5EF4-FFF2-40B4-BE49-F238E27FC236}">
                <a16:creationId xmlns:a16="http://schemas.microsoft.com/office/drawing/2014/main" id="{DBA10A8E-CAD0-3A49-862C-DD9960FE9439}"/>
              </a:ext>
            </a:extLst>
          </p:cNvPr>
          <p:cNvSpPr/>
          <p:nvPr/>
        </p:nvSpPr>
        <p:spPr bwMode="ltGray">
          <a:xfrm>
            <a:off x="4976384" y="5047014"/>
            <a:ext cx="720080" cy="360040"/>
          </a:xfrm>
          <a:prstGeom prst="cloud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DN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1" name="直線コネクタ 120">
            <a:extLst>
              <a:ext uri="{FF2B5EF4-FFF2-40B4-BE49-F238E27FC236}">
                <a16:creationId xmlns:a16="http://schemas.microsoft.com/office/drawing/2014/main" id="{FDE0648B-00EF-A84F-A14A-D44549B49ED3}"/>
              </a:ext>
            </a:extLst>
          </p:cNvPr>
          <p:cNvCxnSpPr>
            <a:cxnSpLocks/>
            <a:stCxn id="119" idx="3"/>
            <a:endCxn id="120" idx="2"/>
          </p:cNvCxnSpPr>
          <p:nvPr/>
        </p:nvCxnSpPr>
        <p:spPr>
          <a:xfrm>
            <a:off x="4112288" y="4970335"/>
            <a:ext cx="866330" cy="25669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9314607-623E-7642-A409-B8290EF103DE}"/>
              </a:ext>
            </a:extLst>
          </p:cNvPr>
          <p:cNvSpPr/>
          <p:nvPr/>
        </p:nvSpPr>
        <p:spPr bwMode="ltGray">
          <a:xfrm>
            <a:off x="3392208" y="373215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3" name="直線コネクタ 122">
            <a:extLst>
              <a:ext uri="{FF2B5EF4-FFF2-40B4-BE49-F238E27FC236}">
                <a16:creationId xmlns:a16="http://schemas.microsoft.com/office/drawing/2014/main" id="{1FFA754F-01D7-F145-B19F-1974C9B8B1D3}"/>
              </a:ext>
            </a:extLst>
          </p:cNvPr>
          <p:cNvCxnSpPr>
            <a:cxnSpLocks/>
            <a:stCxn id="122" idx="2"/>
          </p:cNvCxnSpPr>
          <p:nvPr/>
        </p:nvCxnSpPr>
        <p:spPr>
          <a:xfrm>
            <a:off x="3752248" y="4092191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正方形/長方形 123">
            <a:extLst>
              <a:ext uri="{FF2B5EF4-FFF2-40B4-BE49-F238E27FC236}">
                <a16:creationId xmlns:a16="http://schemas.microsoft.com/office/drawing/2014/main" id="{410933B6-677E-CA4B-BEEC-48053D6DC56C}"/>
              </a:ext>
            </a:extLst>
          </p:cNvPr>
          <p:cNvSpPr/>
          <p:nvPr/>
        </p:nvSpPr>
        <p:spPr bwMode="ltGray">
          <a:xfrm>
            <a:off x="3536059" y="446358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DD39BF72-A579-B34D-83ED-4A225CD7842E}"/>
              </a:ext>
            </a:extLst>
          </p:cNvPr>
          <p:cNvSpPr/>
          <p:nvPr/>
        </p:nvSpPr>
        <p:spPr bwMode="ltGray">
          <a:xfrm>
            <a:off x="4184296" y="509496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6" name="直線コネクタ 125">
            <a:extLst>
              <a:ext uri="{FF2B5EF4-FFF2-40B4-BE49-F238E27FC236}">
                <a16:creationId xmlns:a16="http://schemas.microsoft.com/office/drawing/2014/main" id="{1963DAC6-B952-2643-B6ED-3FCD9F2EA9FA}"/>
              </a:ext>
            </a:extLst>
          </p:cNvPr>
          <p:cNvCxnSpPr>
            <a:cxnSpLocks/>
            <a:stCxn id="86" idx="3"/>
            <a:endCxn id="119" idx="1"/>
          </p:cNvCxnSpPr>
          <p:nvPr/>
        </p:nvCxnSpPr>
        <p:spPr>
          <a:xfrm>
            <a:off x="2642272" y="4313208"/>
            <a:ext cx="749936" cy="65712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18A12190-FA1F-A748-8095-CBF1B45F049F}"/>
              </a:ext>
            </a:extLst>
          </p:cNvPr>
          <p:cNvSpPr/>
          <p:nvPr/>
        </p:nvSpPr>
        <p:spPr bwMode="ltGray">
          <a:xfrm>
            <a:off x="2779975" y="473623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8" name="直線コネクタ 127">
            <a:extLst>
              <a:ext uri="{FF2B5EF4-FFF2-40B4-BE49-F238E27FC236}">
                <a16:creationId xmlns:a16="http://schemas.microsoft.com/office/drawing/2014/main" id="{99F512BB-918E-3F41-AAD8-3EEA9CD291AE}"/>
              </a:ext>
            </a:extLst>
          </p:cNvPr>
          <p:cNvCxnSpPr>
            <a:cxnSpLocks/>
            <a:endCxn id="122" idx="1"/>
          </p:cNvCxnSpPr>
          <p:nvPr/>
        </p:nvCxnSpPr>
        <p:spPr>
          <a:xfrm>
            <a:off x="2662359" y="3263519"/>
            <a:ext cx="729849" cy="64865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id="{CE2D34E1-085B-1B44-BAA3-5638AC7A03F3}"/>
              </a:ext>
            </a:extLst>
          </p:cNvPr>
          <p:cNvSpPr/>
          <p:nvPr/>
        </p:nvSpPr>
        <p:spPr bwMode="ltGray">
          <a:xfrm>
            <a:off x="2439259" y="341832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0" name="直線コネクタ 129">
            <a:extLst>
              <a:ext uri="{FF2B5EF4-FFF2-40B4-BE49-F238E27FC236}">
                <a16:creationId xmlns:a16="http://schemas.microsoft.com/office/drawing/2014/main" id="{DFABFC5B-0636-7047-9B40-09EC6D3002C2}"/>
              </a:ext>
            </a:extLst>
          </p:cNvPr>
          <p:cNvCxnSpPr>
            <a:cxnSpLocks/>
            <a:stCxn id="103" idx="2"/>
            <a:endCxn id="122" idx="0"/>
          </p:cNvCxnSpPr>
          <p:nvPr/>
        </p:nvCxnSpPr>
        <p:spPr>
          <a:xfrm flipH="1">
            <a:off x="3752248" y="2314192"/>
            <a:ext cx="1322345" cy="14179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38C8EAF2-6B0C-3344-8A36-B168DCC6BBEC}"/>
              </a:ext>
            </a:extLst>
          </p:cNvPr>
          <p:cNvSpPr/>
          <p:nvPr/>
        </p:nvSpPr>
        <p:spPr bwMode="ltGray">
          <a:xfrm>
            <a:off x="3752968" y="340127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9EEAC31E-91A0-9347-A9CC-9FF22D7E918D}"/>
              </a:ext>
            </a:extLst>
          </p:cNvPr>
          <p:cNvCxnSpPr>
            <a:cxnSpLocks/>
            <a:stCxn id="104" idx="2"/>
            <a:endCxn id="122" idx="0"/>
          </p:cNvCxnSpPr>
          <p:nvPr/>
        </p:nvCxnSpPr>
        <p:spPr>
          <a:xfrm>
            <a:off x="3752248" y="1794935"/>
            <a:ext cx="0" cy="193721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F3DFB705-FC00-7B48-8944-A16F5C028C28}"/>
              </a:ext>
            </a:extLst>
          </p:cNvPr>
          <p:cNvSpPr/>
          <p:nvPr/>
        </p:nvSpPr>
        <p:spPr bwMode="ltGray">
          <a:xfrm>
            <a:off x="3225683" y="211991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4" name="直線コネクタ 133">
            <a:extLst>
              <a:ext uri="{FF2B5EF4-FFF2-40B4-BE49-F238E27FC236}">
                <a16:creationId xmlns:a16="http://schemas.microsoft.com/office/drawing/2014/main" id="{96B87195-ECC4-784A-8957-2BB59FC8A8F7}"/>
              </a:ext>
            </a:extLst>
          </p:cNvPr>
          <p:cNvCxnSpPr>
            <a:cxnSpLocks/>
            <a:stCxn id="103" idx="2"/>
            <a:endCxn id="136" idx="1"/>
          </p:cNvCxnSpPr>
          <p:nvPr/>
        </p:nvCxnSpPr>
        <p:spPr>
          <a:xfrm>
            <a:off x="5074593" y="2314192"/>
            <a:ext cx="1524198" cy="91382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4BAAA3E5-79EE-5F49-94C7-D81110EEB0E2}"/>
              </a:ext>
            </a:extLst>
          </p:cNvPr>
          <p:cNvCxnSpPr>
            <a:cxnSpLocks/>
            <a:stCxn id="150" idx="3"/>
            <a:endCxn id="137" idx="0"/>
          </p:cNvCxnSpPr>
          <p:nvPr/>
        </p:nvCxnSpPr>
        <p:spPr>
          <a:xfrm>
            <a:off x="5426783" y="1614915"/>
            <a:ext cx="1532048" cy="61268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B4A33267-79C6-244B-B8CB-6D2D0049B588}"/>
              </a:ext>
            </a:extLst>
          </p:cNvPr>
          <p:cNvSpPr/>
          <p:nvPr/>
        </p:nvSpPr>
        <p:spPr bwMode="ltGray">
          <a:xfrm>
            <a:off x="6598791" y="3047998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P-CSCF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id="{54DA0947-F6A6-1B48-9D42-AC2FE630E864}"/>
              </a:ext>
            </a:extLst>
          </p:cNvPr>
          <p:cNvSpPr/>
          <p:nvPr/>
        </p:nvSpPr>
        <p:spPr bwMode="ltGray">
          <a:xfrm>
            <a:off x="6598791" y="2227600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I/S-CSCF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8" name="直線コネクタ 137">
            <a:extLst>
              <a:ext uri="{FF2B5EF4-FFF2-40B4-BE49-F238E27FC236}">
                <a16:creationId xmlns:a16="http://schemas.microsoft.com/office/drawing/2014/main" id="{A117388E-708A-BE4B-8516-8F89426C69BA}"/>
              </a:ext>
            </a:extLst>
          </p:cNvPr>
          <p:cNvCxnSpPr>
            <a:cxnSpLocks/>
            <a:stCxn id="137" idx="2"/>
            <a:endCxn id="136" idx="0"/>
          </p:cNvCxnSpPr>
          <p:nvPr/>
        </p:nvCxnSpPr>
        <p:spPr>
          <a:xfrm>
            <a:off x="6958831" y="2587640"/>
            <a:ext cx="0" cy="46035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id="{64ED759A-7C4D-334E-9E2A-B1DFB612E2F0}"/>
              </a:ext>
            </a:extLst>
          </p:cNvPr>
          <p:cNvSpPr/>
          <p:nvPr/>
        </p:nvSpPr>
        <p:spPr bwMode="ltGray">
          <a:xfrm>
            <a:off x="5558939" y="280944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Rx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40" name="正方形/長方形 139">
            <a:extLst>
              <a:ext uri="{FF2B5EF4-FFF2-40B4-BE49-F238E27FC236}">
                <a16:creationId xmlns:a16="http://schemas.microsoft.com/office/drawing/2014/main" id="{61C32880-B42C-AF4E-9EC9-96345DB968E7}"/>
              </a:ext>
            </a:extLst>
          </p:cNvPr>
          <p:cNvSpPr/>
          <p:nvPr/>
        </p:nvSpPr>
        <p:spPr bwMode="ltGray">
          <a:xfrm>
            <a:off x="5652747" y="131864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rgbClr val="01A982"/>
                </a:solidFill>
              </a:rPr>
              <a:t>Sh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41" name="正方形/長方形 140">
            <a:extLst>
              <a:ext uri="{FF2B5EF4-FFF2-40B4-BE49-F238E27FC236}">
                <a16:creationId xmlns:a16="http://schemas.microsoft.com/office/drawing/2014/main" id="{DBF96335-6AF3-7F47-AF1B-D0F06DD6EAAB}"/>
              </a:ext>
            </a:extLst>
          </p:cNvPr>
          <p:cNvSpPr/>
          <p:nvPr/>
        </p:nvSpPr>
        <p:spPr bwMode="ltGray">
          <a:xfrm>
            <a:off x="6598791" y="1434895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TAS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4" name="直線コネクタ 143">
            <a:extLst>
              <a:ext uri="{FF2B5EF4-FFF2-40B4-BE49-F238E27FC236}">
                <a16:creationId xmlns:a16="http://schemas.microsoft.com/office/drawing/2014/main" id="{E9F80725-9F10-6740-BF81-AB7E9D6A5220}"/>
              </a:ext>
            </a:extLst>
          </p:cNvPr>
          <p:cNvCxnSpPr>
            <a:cxnSpLocks/>
            <a:stCxn id="141" idx="1"/>
            <a:endCxn id="150" idx="3"/>
          </p:cNvCxnSpPr>
          <p:nvPr/>
        </p:nvCxnSpPr>
        <p:spPr>
          <a:xfrm flipH="1">
            <a:off x="5426783" y="1614915"/>
            <a:ext cx="117200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正方形/長方形 149">
            <a:extLst>
              <a:ext uri="{FF2B5EF4-FFF2-40B4-BE49-F238E27FC236}">
                <a16:creationId xmlns:a16="http://schemas.microsoft.com/office/drawing/2014/main" id="{0FC9A208-BDF6-424A-A179-D212FE8164BA}"/>
              </a:ext>
            </a:extLst>
          </p:cNvPr>
          <p:cNvSpPr/>
          <p:nvPr/>
        </p:nvSpPr>
        <p:spPr bwMode="ltGray">
          <a:xfrm>
            <a:off x="4706703" y="1434895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HSS-FE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53" name="直線コネクタ 152">
            <a:extLst>
              <a:ext uri="{FF2B5EF4-FFF2-40B4-BE49-F238E27FC236}">
                <a16:creationId xmlns:a16="http://schemas.microsoft.com/office/drawing/2014/main" id="{5980E32A-F45B-C342-AE6F-A214EC79C052}"/>
              </a:ext>
            </a:extLst>
          </p:cNvPr>
          <p:cNvCxnSpPr>
            <a:cxnSpLocks/>
            <a:stCxn id="150" idx="1"/>
            <a:endCxn id="104" idx="3"/>
          </p:cNvCxnSpPr>
          <p:nvPr/>
        </p:nvCxnSpPr>
        <p:spPr>
          <a:xfrm flipH="1">
            <a:off x="4112288" y="1614915"/>
            <a:ext cx="594415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343D565E-D42A-394C-8C6F-0EEE8DB089C3}"/>
              </a:ext>
            </a:extLst>
          </p:cNvPr>
          <p:cNvSpPr/>
          <p:nvPr/>
        </p:nvSpPr>
        <p:spPr bwMode="ltGray">
          <a:xfrm>
            <a:off x="4094213" y="130998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N13?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64" name="正方形/長方形 163">
            <a:extLst>
              <a:ext uri="{FF2B5EF4-FFF2-40B4-BE49-F238E27FC236}">
                <a16:creationId xmlns:a16="http://schemas.microsoft.com/office/drawing/2014/main" id="{8546849C-62A7-784D-B9F6-87D281E33BC0}"/>
              </a:ext>
            </a:extLst>
          </p:cNvPr>
          <p:cNvSpPr/>
          <p:nvPr/>
        </p:nvSpPr>
        <p:spPr bwMode="ltGray">
          <a:xfrm>
            <a:off x="5698788" y="376050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73" name="直線コネクタ 172">
            <a:extLst>
              <a:ext uri="{FF2B5EF4-FFF2-40B4-BE49-F238E27FC236}">
                <a16:creationId xmlns:a16="http://schemas.microsoft.com/office/drawing/2014/main" id="{92131F68-489A-0743-8FA2-E8E2463159E8}"/>
              </a:ext>
            </a:extLst>
          </p:cNvPr>
          <p:cNvCxnSpPr>
            <a:cxnSpLocks/>
            <a:stCxn id="141" idx="2"/>
            <a:endCxn id="137" idx="0"/>
          </p:cNvCxnSpPr>
          <p:nvPr/>
        </p:nvCxnSpPr>
        <p:spPr>
          <a:xfrm>
            <a:off x="6958831" y="1794935"/>
            <a:ext cx="0" cy="43266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8295C160-0087-3C46-8F1A-06B107F17CDE}"/>
              </a:ext>
            </a:extLst>
          </p:cNvPr>
          <p:cNvSpPr/>
          <p:nvPr/>
        </p:nvSpPr>
        <p:spPr bwMode="ltGray">
          <a:xfrm>
            <a:off x="5693242" y="181892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rgbClr val="01A982"/>
                </a:solidFill>
              </a:rPr>
              <a:t>Cx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81" name="正方形/長方形 180">
            <a:extLst>
              <a:ext uri="{FF2B5EF4-FFF2-40B4-BE49-F238E27FC236}">
                <a16:creationId xmlns:a16="http://schemas.microsoft.com/office/drawing/2014/main" id="{306AD87F-1E7B-0548-98B3-EDF84F611122}"/>
              </a:ext>
            </a:extLst>
          </p:cNvPr>
          <p:cNvSpPr/>
          <p:nvPr/>
        </p:nvSpPr>
        <p:spPr bwMode="ltGray">
          <a:xfrm>
            <a:off x="6807430" y="18355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ISC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0ED5ACDF-144D-754E-B3B7-A59BFD3FE28F}"/>
              </a:ext>
            </a:extLst>
          </p:cNvPr>
          <p:cNvSpPr/>
          <p:nvPr/>
        </p:nvSpPr>
        <p:spPr bwMode="ltGray">
          <a:xfrm>
            <a:off x="6439706" y="263546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Mw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95" name="雲 94">
            <a:extLst>
              <a:ext uri="{FF2B5EF4-FFF2-40B4-BE49-F238E27FC236}">
                <a16:creationId xmlns:a16="http://schemas.microsoft.com/office/drawing/2014/main" id="{05108EBE-49B0-4A4B-BD3C-60D26F5175CD}"/>
              </a:ext>
            </a:extLst>
          </p:cNvPr>
          <p:cNvSpPr/>
          <p:nvPr/>
        </p:nvSpPr>
        <p:spPr bwMode="ltGray">
          <a:xfrm>
            <a:off x="8122989" y="1663387"/>
            <a:ext cx="3221745" cy="1473691"/>
          </a:xfrm>
          <a:prstGeom prst="cloud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IPSMGW/HLR</a:t>
            </a:r>
            <a:r>
              <a:rPr kumimoji="1" lang="ja-JP" altLang="en-US" sz="1000" b="1">
                <a:solidFill>
                  <a:schemeClr val="accent6">
                    <a:lumMod val="50000"/>
                  </a:schemeClr>
                </a:solidFill>
              </a:rPr>
              <a:t>を巻き込んだ構成</a:t>
            </a:r>
            <a:endParaRPr kumimoji="1" lang="en-US" altLang="ja-JP" sz="1000" b="1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r>
              <a:rPr kumimoji="1" lang="ja-JP" altLang="en-US" sz="1000" b="1">
                <a:solidFill>
                  <a:schemeClr val="accent6">
                    <a:lumMod val="50000"/>
                  </a:schemeClr>
                </a:solidFill>
              </a:rPr>
              <a:t>なんだろうな</a:t>
            </a:r>
            <a:endParaRPr kumimoji="1" lang="en-US" altLang="ja-JP" sz="1000" b="1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endParaRPr kumimoji="1" lang="en-US" altLang="ja-JP" sz="1000" b="1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HLR/SMSC</a:t>
            </a:r>
            <a:r>
              <a:rPr kumimoji="1" lang="ja-JP" altLang="en-US" sz="1000" b="1">
                <a:solidFill>
                  <a:schemeClr val="accent6">
                    <a:lumMod val="50000"/>
                  </a:schemeClr>
                </a:solidFill>
              </a:rPr>
              <a:t>は生き残る？</a:t>
            </a:r>
          </a:p>
        </p:txBody>
      </p:sp>
      <p:cxnSp>
        <p:nvCxnSpPr>
          <p:cNvPr id="142" name="直線コネクタ 141">
            <a:extLst>
              <a:ext uri="{FF2B5EF4-FFF2-40B4-BE49-F238E27FC236}">
                <a16:creationId xmlns:a16="http://schemas.microsoft.com/office/drawing/2014/main" id="{737C7AEC-FD3F-4B49-A41D-DFA0BD25070A}"/>
              </a:ext>
            </a:extLst>
          </p:cNvPr>
          <p:cNvCxnSpPr>
            <a:cxnSpLocks/>
            <a:stCxn id="95" idx="2"/>
            <a:endCxn id="137" idx="3"/>
          </p:cNvCxnSpPr>
          <p:nvPr/>
        </p:nvCxnSpPr>
        <p:spPr>
          <a:xfrm flipH="1">
            <a:off x="7318871" y="2400233"/>
            <a:ext cx="814111" cy="738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6590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ja-JP" dirty="0"/>
              <a:t>Voice over 5G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21</a:t>
            </a:fld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059E60E-818C-2943-BEDF-76B3CFB914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019</a:t>
            </a:r>
            <a:endParaRPr kumimoji="1"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ACFDF8AA-6802-8143-B60F-10EE974AC9DF}"/>
              </a:ext>
            </a:extLst>
          </p:cNvPr>
          <p:cNvSpPr/>
          <p:nvPr/>
        </p:nvSpPr>
        <p:spPr bwMode="ltGray">
          <a:xfrm>
            <a:off x="881002" y="4133188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21B3315A-7AC3-1F49-ACBA-2A223B18ED5B}"/>
              </a:ext>
            </a:extLst>
          </p:cNvPr>
          <p:cNvSpPr/>
          <p:nvPr/>
        </p:nvSpPr>
        <p:spPr bwMode="ltGray">
          <a:xfrm>
            <a:off x="1922192" y="413318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7" name="直線コネクタ 86">
            <a:extLst>
              <a:ext uri="{FF2B5EF4-FFF2-40B4-BE49-F238E27FC236}">
                <a16:creationId xmlns:a16="http://schemas.microsoft.com/office/drawing/2014/main" id="{F78DFF04-5DD7-EB4F-A49B-8C9B7EB9C7FD}"/>
              </a:ext>
            </a:extLst>
          </p:cNvPr>
          <p:cNvCxnSpPr>
            <a:cxnSpLocks/>
            <a:stCxn id="85" idx="3"/>
            <a:endCxn id="86" idx="1"/>
          </p:cNvCxnSpPr>
          <p:nvPr/>
        </p:nvCxnSpPr>
        <p:spPr>
          <a:xfrm>
            <a:off x="1271464" y="4313208"/>
            <a:ext cx="65072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71A9A0DA-2D58-434E-AE65-38EB124AACFD}"/>
              </a:ext>
            </a:extLst>
          </p:cNvPr>
          <p:cNvSpPr/>
          <p:nvPr/>
        </p:nvSpPr>
        <p:spPr bwMode="ltGray">
          <a:xfrm>
            <a:off x="1922002" y="3065509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9" name="直線コネクタ 88">
            <a:extLst>
              <a:ext uri="{FF2B5EF4-FFF2-40B4-BE49-F238E27FC236}">
                <a16:creationId xmlns:a16="http://schemas.microsoft.com/office/drawing/2014/main" id="{9D8FCB84-AE7E-7643-AF90-15E764320DEB}"/>
              </a:ext>
            </a:extLst>
          </p:cNvPr>
          <p:cNvCxnSpPr>
            <a:cxnSpLocks/>
            <a:stCxn id="88" idx="2"/>
            <a:endCxn id="86" idx="0"/>
          </p:cNvCxnSpPr>
          <p:nvPr/>
        </p:nvCxnSpPr>
        <p:spPr>
          <a:xfrm>
            <a:off x="2282042" y="3425549"/>
            <a:ext cx="190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C2A063A8-929E-7A48-97C5-BACF288B4B86}"/>
              </a:ext>
            </a:extLst>
          </p:cNvPr>
          <p:cNvCxnSpPr>
            <a:cxnSpLocks/>
            <a:stCxn id="85" idx="3"/>
            <a:endCxn id="88" idx="2"/>
          </p:cNvCxnSpPr>
          <p:nvPr/>
        </p:nvCxnSpPr>
        <p:spPr>
          <a:xfrm flipV="1">
            <a:off x="1271464" y="3425549"/>
            <a:ext cx="1010578" cy="8876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36DF4493-04C6-844B-AEE3-91A120990BF0}"/>
              </a:ext>
            </a:extLst>
          </p:cNvPr>
          <p:cNvSpPr/>
          <p:nvPr/>
        </p:nvSpPr>
        <p:spPr bwMode="ltGray">
          <a:xfrm>
            <a:off x="1206161" y="365914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3A4A4230-E48C-0F45-811B-70C27F321607}"/>
              </a:ext>
            </a:extLst>
          </p:cNvPr>
          <p:cNvSpPr/>
          <p:nvPr/>
        </p:nvSpPr>
        <p:spPr bwMode="ltGray">
          <a:xfrm>
            <a:off x="2061217" y="368065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D01D76A7-A853-B047-9A44-4F702EBD0045}"/>
              </a:ext>
            </a:extLst>
          </p:cNvPr>
          <p:cNvSpPr/>
          <p:nvPr/>
        </p:nvSpPr>
        <p:spPr bwMode="ltGray">
          <a:xfrm>
            <a:off x="4712298" y="4133188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4" name="直線コネクタ 93">
            <a:extLst>
              <a:ext uri="{FF2B5EF4-FFF2-40B4-BE49-F238E27FC236}">
                <a16:creationId xmlns:a16="http://schemas.microsoft.com/office/drawing/2014/main" id="{B9864B2B-C87F-2F4D-A554-412A148AB0ED}"/>
              </a:ext>
            </a:extLst>
          </p:cNvPr>
          <p:cNvCxnSpPr>
            <a:cxnSpLocks/>
            <a:stCxn id="86" idx="3"/>
            <a:endCxn id="93" idx="1"/>
          </p:cNvCxnSpPr>
          <p:nvPr/>
        </p:nvCxnSpPr>
        <p:spPr>
          <a:xfrm>
            <a:off x="2642272" y="4313208"/>
            <a:ext cx="207002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8F27BB0E-EA15-5741-8C72-5773053BFFEC}"/>
              </a:ext>
            </a:extLst>
          </p:cNvPr>
          <p:cNvCxnSpPr>
            <a:cxnSpLocks/>
            <a:stCxn id="93" idx="3"/>
            <a:endCxn id="136" idx="1"/>
          </p:cNvCxnSpPr>
          <p:nvPr/>
        </p:nvCxnSpPr>
        <p:spPr>
          <a:xfrm flipV="1">
            <a:off x="5432378" y="3228018"/>
            <a:ext cx="966723" cy="108519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A096E3B6-412C-1145-BC26-4E7A6641A48E}"/>
              </a:ext>
            </a:extLst>
          </p:cNvPr>
          <p:cNvSpPr/>
          <p:nvPr/>
        </p:nvSpPr>
        <p:spPr bwMode="ltGray">
          <a:xfrm>
            <a:off x="4712298" y="3075024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752313D0-CB2E-074C-B27E-D68F2FA223D3}"/>
              </a:ext>
            </a:extLst>
          </p:cNvPr>
          <p:cNvSpPr/>
          <p:nvPr/>
        </p:nvSpPr>
        <p:spPr bwMode="ltGray">
          <a:xfrm>
            <a:off x="4029334" y="427768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9" name="直線コネクタ 98">
            <a:extLst>
              <a:ext uri="{FF2B5EF4-FFF2-40B4-BE49-F238E27FC236}">
                <a16:creationId xmlns:a16="http://schemas.microsoft.com/office/drawing/2014/main" id="{25D0E821-7195-2642-BD3F-25ABE1DAEF33}"/>
              </a:ext>
            </a:extLst>
          </p:cNvPr>
          <p:cNvCxnSpPr>
            <a:cxnSpLocks/>
            <a:stCxn id="97" idx="2"/>
          </p:cNvCxnSpPr>
          <p:nvPr/>
        </p:nvCxnSpPr>
        <p:spPr>
          <a:xfrm>
            <a:off x="5072338" y="3435064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CA8C9494-040C-6949-9971-592E034EA1AA}"/>
              </a:ext>
            </a:extLst>
          </p:cNvPr>
          <p:cNvSpPr/>
          <p:nvPr/>
        </p:nvSpPr>
        <p:spPr bwMode="ltGray">
          <a:xfrm>
            <a:off x="4892318" y="365914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56049E6D-668D-9141-9533-54C0A88AD016}"/>
              </a:ext>
            </a:extLst>
          </p:cNvPr>
          <p:cNvSpPr/>
          <p:nvPr/>
        </p:nvSpPr>
        <p:spPr bwMode="ltGray">
          <a:xfrm>
            <a:off x="5719626" y="427768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DCAD01AC-FA75-0047-B279-3883B3BC288A}"/>
              </a:ext>
            </a:extLst>
          </p:cNvPr>
          <p:cNvSpPr/>
          <p:nvPr/>
        </p:nvSpPr>
        <p:spPr bwMode="ltGray">
          <a:xfrm>
            <a:off x="1916505" y="1856798"/>
            <a:ext cx="720080" cy="36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8343075E-AFBF-8741-9675-CEFF3EEFD4AA}"/>
              </a:ext>
            </a:extLst>
          </p:cNvPr>
          <p:cNvSpPr/>
          <p:nvPr/>
        </p:nvSpPr>
        <p:spPr bwMode="ltGray">
          <a:xfrm>
            <a:off x="4714553" y="1954152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3D7E6BB2-38A8-D64B-9E21-29D02E99615A}"/>
              </a:ext>
            </a:extLst>
          </p:cNvPr>
          <p:cNvSpPr/>
          <p:nvPr/>
        </p:nvSpPr>
        <p:spPr bwMode="ltGray">
          <a:xfrm>
            <a:off x="3392208" y="1434895"/>
            <a:ext cx="720080" cy="36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5" name="直線コネクタ 104">
            <a:extLst>
              <a:ext uri="{FF2B5EF4-FFF2-40B4-BE49-F238E27FC236}">
                <a16:creationId xmlns:a16="http://schemas.microsoft.com/office/drawing/2014/main" id="{F72439E6-4F93-8949-A77C-69DF443DA7D8}"/>
              </a:ext>
            </a:extLst>
          </p:cNvPr>
          <p:cNvCxnSpPr>
            <a:cxnSpLocks/>
            <a:stCxn id="104" idx="2"/>
            <a:endCxn id="97" idx="0"/>
          </p:cNvCxnSpPr>
          <p:nvPr/>
        </p:nvCxnSpPr>
        <p:spPr>
          <a:xfrm>
            <a:off x="3752248" y="1794935"/>
            <a:ext cx="1320090" cy="128008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BBAFE02A-CC23-B644-A850-90A2AE4C5724}"/>
              </a:ext>
            </a:extLst>
          </p:cNvPr>
          <p:cNvSpPr/>
          <p:nvPr/>
        </p:nvSpPr>
        <p:spPr bwMode="ltGray">
          <a:xfrm>
            <a:off x="3903649" y="183565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547D83E5-EB18-D84E-B63A-3F58C09FA692}"/>
              </a:ext>
            </a:extLst>
          </p:cNvPr>
          <p:cNvSpPr/>
          <p:nvPr/>
        </p:nvSpPr>
        <p:spPr bwMode="ltGray">
          <a:xfrm>
            <a:off x="2820348" y="251741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N15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8" name="直線コネクタ 107">
            <a:extLst>
              <a:ext uri="{FF2B5EF4-FFF2-40B4-BE49-F238E27FC236}">
                <a16:creationId xmlns:a16="http://schemas.microsoft.com/office/drawing/2014/main" id="{EAD8E8B5-ACFE-8542-B2C6-343D57F652B4}"/>
              </a:ext>
            </a:extLst>
          </p:cNvPr>
          <p:cNvCxnSpPr>
            <a:cxnSpLocks/>
            <a:stCxn id="103" idx="2"/>
            <a:endCxn id="97" idx="0"/>
          </p:cNvCxnSpPr>
          <p:nvPr/>
        </p:nvCxnSpPr>
        <p:spPr>
          <a:xfrm flipH="1">
            <a:off x="5072338" y="2314192"/>
            <a:ext cx="2255" cy="76083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id="{2EC1B03A-BCE7-F048-82D2-E210E0CB2284}"/>
              </a:ext>
            </a:extLst>
          </p:cNvPr>
          <p:cNvSpPr/>
          <p:nvPr/>
        </p:nvSpPr>
        <p:spPr bwMode="ltGray">
          <a:xfrm>
            <a:off x="4876720" y="272937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0" name="直線コネクタ 109">
            <a:extLst>
              <a:ext uri="{FF2B5EF4-FFF2-40B4-BE49-F238E27FC236}">
                <a16:creationId xmlns:a16="http://schemas.microsoft.com/office/drawing/2014/main" id="{014FB8A5-2C91-1E4C-B407-B1DE8A70ACE0}"/>
              </a:ext>
            </a:extLst>
          </p:cNvPr>
          <p:cNvCxnSpPr>
            <a:cxnSpLocks/>
            <a:stCxn id="88" idx="0"/>
            <a:endCxn id="102" idx="2"/>
          </p:cNvCxnSpPr>
          <p:nvPr/>
        </p:nvCxnSpPr>
        <p:spPr>
          <a:xfrm flipH="1" flipV="1">
            <a:off x="2276545" y="2216838"/>
            <a:ext cx="5497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51BF03E3-B6DB-834C-B43B-19E2AAD0910A}"/>
              </a:ext>
            </a:extLst>
          </p:cNvPr>
          <p:cNvSpPr/>
          <p:nvPr/>
        </p:nvSpPr>
        <p:spPr bwMode="ltGray">
          <a:xfrm>
            <a:off x="1739234" y="241695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2" name="直線コネクタ 111">
            <a:extLst>
              <a:ext uri="{FF2B5EF4-FFF2-40B4-BE49-F238E27FC236}">
                <a16:creationId xmlns:a16="http://schemas.microsoft.com/office/drawing/2014/main" id="{9BD86174-60F2-E345-B531-DC01973AEC37}"/>
              </a:ext>
            </a:extLst>
          </p:cNvPr>
          <p:cNvCxnSpPr>
            <a:cxnSpLocks/>
            <a:stCxn id="102" idx="3"/>
            <a:endCxn id="104" idx="1"/>
          </p:cNvCxnSpPr>
          <p:nvPr/>
        </p:nvCxnSpPr>
        <p:spPr>
          <a:xfrm flipV="1">
            <a:off x="2636585" y="1614915"/>
            <a:ext cx="755623" cy="42190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線コネクタ 112">
            <a:extLst>
              <a:ext uri="{FF2B5EF4-FFF2-40B4-BE49-F238E27FC236}">
                <a16:creationId xmlns:a16="http://schemas.microsoft.com/office/drawing/2014/main" id="{ABD10747-7A46-3C4A-B9EE-EAD4BE4405CB}"/>
              </a:ext>
            </a:extLst>
          </p:cNvPr>
          <p:cNvCxnSpPr>
            <a:cxnSpLocks/>
            <a:stCxn id="88" idx="0"/>
            <a:endCxn id="103" idx="2"/>
          </p:cNvCxnSpPr>
          <p:nvPr/>
        </p:nvCxnSpPr>
        <p:spPr>
          <a:xfrm flipV="1">
            <a:off x="2282042" y="2314192"/>
            <a:ext cx="2792551" cy="75131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4CF85257-1D38-804D-A2FC-8A547806ED95}"/>
              </a:ext>
            </a:extLst>
          </p:cNvPr>
          <p:cNvSpPr/>
          <p:nvPr/>
        </p:nvSpPr>
        <p:spPr bwMode="ltGray">
          <a:xfrm>
            <a:off x="2729204" y="295705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797ED855-4544-B948-9D22-5873E0A0170A}"/>
              </a:ext>
            </a:extLst>
          </p:cNvPr>
          <p:cNvCxnSpPr>
            <a:cxnSpLocks/>
            <a:stCxn id="88" idx="3"/>
            <a:endCxn id="97" idx="1"/>
          </p:cNvCxnSpPr>
          <p:nvPr/>
        </p:nvCxnSpPr>
        <p:spPr>
          <a:xfrm>
            <a:off x="2642082" y="3245529"/>
            <a:ext cx="2070216" cy="9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3179FFAF-5B81-9A48-A149-A57D9D5B46AC}"/>
              </a:ext>
            </a:extLst>
          </p:cNvPr>
          <p:cNvSpPr/>
          <p:nvPr/>
        </p:nvSpPr>
        <p:spPr bwMode="ltGray">
          <a:xfrm>
            <a:off x="2636585" y="18231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7" name="直線コネクタ 116">
            <a:extLst>
              <a:ext uri="{FF2B5EF4-FFF2-40B4-BE49-F238E27FC236}">
                <a16:creationId xmlns:a16="http://schemas.microsoft.com/office/drawing/2014/main" id="{097E6ADE-CCDB-8E4E-8BDD-021CAF385BA7}"/>
              </a:ext>
            </a:extLst>
          </p:cNvPr>
          <p:cNvCxnSpPr>
            <a:cxnSpLocks/>
            <a:stCxn id="88" idx="0"/>
            <a:endCxn id="104" idx="2"/>
          </p:cNvCxnSpPr>
          <p:nvPr/>
        </p:nvCxnSpPr>
        <p:spPr>
          <a:xfrm flipV="1">
            <a:off x="2282042" y="1794935"/>
            <a:ext cx="1470206" cy="127057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40DA55BE-B1B8-1E48-9260-6777E9B7BDAA}"/>
              </a:ext>
            </a:extLst>
          </p:cNvPr>
          <p:cNvSpPr/>
          <p:nvPr/>
        </p:nvSpPr>
        <p:spPr bwMode="ltGray">
          <a:xfrm>
            <a:off x="2401309" y="231857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96D3787B-4F83-0645-8F00-1DA2EA1B058F}"/>
              </a:ext>
            </a:extLst>
          </p:cNvPr>
          <p:cNvSpPr/>
          <p:nvPr/>
        </p:nvSpPr>
        <p:spPr bwMode="ltGray">
          <a:xfrm>
            <a:off x="3392208" y="4790315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1" name="直線コネクタ 120">
            <a:extLst>
              <a:ext uri="{FF2B5EF4-FFF2-40B4-BE49-F238E27FC236}">
                <a16:creationId xmlns:a16="http://schemas.microsoft.com/office/drawing/2014/main" id="{FDE0648B-00EF-A84F-A14A-D44549B49ED3}"/>
              </a:ext>
            </a:extLst>
          </p:cNvPr>
          <p:cNvCxnSpPr>
            <a:cxnSpLocks/>
            <a:stCxn id="119" idx="3"/>
            <a:endCxn id="95" idx="2"/>
          </p:cNvCxnSpPr>
          <p:nvPr/>
        </p:nvCxnSpPr>
        <p:spPr>
          <a:xfrm>
            <a:off x="4112288" y="4970335"/>
            <a:ext cx="780896" cy="2340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9314607-623E-7642-A409-B8290EF103DE}"/>
              </a:ext>
            </a:extLst>
          </p:cNvPr>
          <p:cNvSpPr/>
          <p:nvPr/>
        </p:nvSpPr>
        <p:spPr bwMode="ltGray">
          <a:xfrm>
            <a:off x="3392208" y="373215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3" name="直線コネクタ 122">
            <a:extLst>
              <a:ext uri="{FF2B5EF4-FFF2-40B4-BE49-F238E27FC236}">
                <a16:creationId xmlns:a16="http://schemas.microsoft.com/office/drawing/2014/main" id="{1FFA754F-01D7-F145-B19F-1974C9B8B1D3}"/>
              </a:ext>
            </a:extLst>
          </p:cNvPr>
          <p:cNvCxnSpPr>
            <a:cxnSpLocks/>
            <a:stCxn id="122" idx="2"/>
          </p:cNvCxnSpPr>
          <p:nvPr/>
        </p:nvCxnSpPr>
        <p:spPr>
          <a:xfrm>
            <a:off x="3752248" y="4092191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正方形/長方形 123">
            <a:extLst>
              <a:ext uri="{FF2B5EF4-FFF2-40B4-BE49-F238E27FC236}">
                <a16:creationId xmlns:a16="http://schemas.microsoft.com/office/drawing/2014/main" id="{410933B6-677E-CA4B-BEEC-48053D6DC56C}"/>
              </a:ext>
            </a:extLst>
          </p:cNvPr>
          <p:cNvSpPr/>
          <p:nvPr/>
        </p:nvSpPr>
        <p:spPr bwMode="ltGray">
          <a:xfrm>
            <a:off x="3536059" y="446358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DD39BF72-A579-B34D-83ED-4A225CD7842E}"/>
              </a:ext>
            </a:extLst>
          </p:cNvPr>
          <p:cNvSpPr/>
          <p:nvPr/>
        </p:nvSpPr>
        <p:spPr bwMode="ltGray">
          <a:xfrm>
            <a:off x="4109516" y="503875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6" name="直線コネクタ 125">
            <a:extLst>
              <a:ext uri="{FF2B5EF4-FFF2-40B4-BE49-F238E27FC236}">
                <a16:creationId xmlns:a16="http://schemas.microsoft.com/office/drawing/2014/main" id="{1963DAC6-B952-2643-B6ED-3FCD9F2EA9FA}"/>
              </a:ext>
            </a:extLst>
          </p:cNvPr>
          <p:cNvCxnSpPr>
            <a:cxnSpLocks/>
            <a:stCxn id="86" idx="3"/>
            <a:endCxn id="119" idx="1"/>
          </p:cNvCxnSpPr>
          <p:nvPr/>
        </p:nvCxnSpPr>
        <p:spPr>
          <a:xfrm>
            <a:off x="2642272" y="4313208"/>
            <a:ext cx="749936" cy="65712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18A12190-FA1F-A748-8095-CBF1B45F049F}"/>
              </a:ext>
            </a:extLst>
          </p:cNvPr>
          <p:cNvSpPr/>
          <p:nvPr/>
        </p:nvSpPr>
        <p:spPr bwMode="ltGray">
          <a:xfrm>
            <a:off x="2543234" y="454698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8" name="直線コネクタ 127">
            <a:extLst>
              <a:ext uri="{FF2B5EF4-FFF2-40B4-BE49-F238E27FC236}">
                <a16:creationId xmlns:a16="http://schemas.microsoft.com/office/drawing/2014/main" id="{99F512BB-918E-3F41-AAD8-3EEA9CD291AE}"/>
              </a:ext>
            </a:extLst>
          </p:cNvPr>
          <p:cNvCxnSpPr>
            <a:cxnSpLocks/>
            <a:endCxn id="122" idx="1"/>
          </p:cNvCxnSpPr>
          <p:nvPr/>
        </p:nvCxnSpPr>
        <p:spPr>
          <a:xfrm>
            <a:off x="2662359" y="3263519"/>
            <a:ext cx="729849" cy="64865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id="{CE2D34E1-085B-1B44-BAA3-5638AC7A03F3}"/>
              </a:ext>
            </a:extLst>
          </p:cNvPr>
          <p:cNvSpPr/>
          <p:nvPr/>
        </p:nvSpPr>
        <p:spPr bwMode="ltGray">
          <a:xfrm>
            <a:off x="2439259" y="341832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0" name="直線コネクタ 129">
            <a:extLst>
              <a:ext uri="{FF2B5EF4-FFF2-40B4-BE49-F238E27FC236}">
                <a16:creationId xmlns:a16="http://schemas.microsoft.com/office/drawing/2014/main" id="{DFABFC5B-0636-7047-9B40-09EC6D3002C2}"/>
              </a:ext>
            </a:extLst>
          </p:cNvPr>
          <p:cNvCxnSpPr>
            <a:cxnSpLocks/>
            <a:stCxn id="103" idx="2"/>
            <a:endCxn id="122" idx="0"/>
          </p:cNvCxnSpPr>
          <p:nvPr/>
        </p:nvCxnSpPr>
        <p:spPr>
          <a:xfrm flipH="1">
            <a:off x="3752248" y="2314192"/>
            <a:ext cx="1322345" cy="14179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38C8EAF2-6B0C-3344-8A36-B168DCC6BBEC}"/>
              </a:ext>
            </a:extLst>
          </p:cNvPr>
          <p:cNvSpPr/>
          <p:nvPr/>
        </p:nvSpPr>
        <p:spPr bwMode="ltGray">
          <a:xfrm>
            <a:off x="3752968" y="340127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9EEAC31E-91A0-9347-A9CC-9FF22D7E918D}"/>
              </a:ext>
            </a:extLst>
          </p:cNvPr>
          <p:cNvCxnSpPr>
            <a:cxnSpLocks/>
            <a:stCxn id="104" idx="2"/>
            <a:endCxn id="122" idx="0"/>
          </p:cNvCxnSpPr>
          <p:nvPr/>
        </p:nvCxnSpPr>
        <p:spPr>
          <a:xfrm>
            <a:off x="3752248" y="1794935"/>
            <a:ext cx="0" cy="193721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F3DFB705-FC00-7B48-8944-A16F5C028C28}"/>
              </a:ext>
            </a:extLst>
          </p:cNvPr>
          <p:cNvSpPr/>
          <p:nvPr/>
        </p:nvSpPr>
        <p:spPr bwMode="ltGray">
          <a:xfrm>
            <a:off x="3225683" y="211991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4" name="直線コネクタ 133">
            <a:extLst>
              <a:ext uri="{FF2B5EF4-FFF2-40B4-BE49-F238E27FC236}">
                <a16:creationId xmlns:a16="http://schemas.microsoft.com/office/drawing/2014/main" id="{96B87195-ECC4-784A-8957-2BB59FC8A8F7}"/>
              </a:ext>
            </a:extLst>
          </p:cNvPr>
          <p:cNvCxnSpPr>
            <a:cxnSpLocks/>
            <a:stCxn id="103" idx="2"/>
            <a:endCxn id="136" idx="1"/>
          </p:cNvCxnSpPr>
          <p:nvPr/>
        </p:nvCxnSpPr>
        <p:spPr>
          <a:xfrm>
            <a:off x="5074593" y="2314192"/>
            <a:ext cx="1324508" cy="91382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4BAAA3E5-79EE-5F49-94C7-D81110EEB0E2}"/>
              </a:ext>
            </a:extLst>
          </p:cNvPr>
          <p:cNvCxnSpPr>
            <a:cxnSpLocks/>
            <a:stCxn id="150" idx="3"/>
            <a:endCxn id="137" idx="0"/>
          </p:cNvCxnSpPr>
          <p:nvPr/>
        </p:nvCxnSpPr>
        <p:spPr>
          <a:xfrm>
            <a:off x="5426783" y="1614915"/>
            <a:ext cx="1332358" cy="61268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B4A33267-79C6-244B-B8CB-6D2D0049B588}"/>
              </a:ext>
            </a:extLst>
          </p:cNvPr>
          <p:cNvSpPr/>
          <p:nvPr/>
        </p:nvSpPr>
        <p:spPr bwMode="ltGray">
          <a:xfrm>
            <a:off x="6399101" y="3047998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P-CSCF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id="{54DA0947-F6A6-1B48-9D42-AC2FE630E864}"/>
              </a:ext>
            </a:extLst>
          </p:cNvPr>
          <p:cNvSpPr/>
          <p:nvPr/>
        </p:nvSpPr>
        <p:spPr bwMode="ltGray">
          <a:xfrm>
            <a:off x="6399101" y="2227600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I/S-CSCF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8" name="直線コネクタ 137">
            <a:extLst>
              <a:ext uri="{FF2B5EF4-FFF2-40B4-BE49-F238E27FC236}">
                <a16:creationId xmlns:a16="http://schemas.microsoft.com/office/drawing/2014/main" id="{A117388E-708A-BE4B-8516-8F89426C69BA}"/>
              </a:ext>
            </a:extLst>
          </p:cNvPr>
          <p:cNvCxnSpPr>
            <a:cxnSpLocks/>
            <a:stCxn id="137" idx="2"/>
            <a:endCxn id="136" idx="0"/>
          </p:cNvCxnSpPr>
          <p:nvPr/>
        </p:nvCxnSpPr>
        <p:spPr>
          <a:xfrm>
            <a:off x="6759141" y="2587640"/>
            <a:ext cx="0" cy="46035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id="{64ED759A-7C4D-334E-9E2A-B1DFB612E2F0}"/>
              </a:ext>
            </a:extLst>
          </p:cNvPr>
          <p:cNvSpPr/>
          <p:nvPr/>
        </p:nvSpPr>
        <p:spPr bwMode="ltGray">
          <a:xfrm>
            <a:off x="5575154" y="24771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N5 / Rx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40" name="正方形/長方形 139">
            <a:extLst>
              <a:ext uri="{FF2B5EF4-FFF2-40B4-BE49-F238E27FC236}">
                <a16:creationId xmlns:a16="http://schemas.microsoft.com/office/drawing/2014/main" id="{61C32880-B42C-AF4E-9EC9-96345DB968E7}"/>
              </a:ext>
            </a:extLst>
          </p:cNvPr>
          <p:cNvSpPr/>
          <p:nvPr/>
        </p:nvSpPr>
        <p:spPr bwMode="ltGray">
          <a:xfrm>
            <a:off x="5608990" y="131864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N71/ </a:t>
            </a:r>
            <a:r>
              <a:rPr kumimoji="1" lang="en-US" altLang="ja-JP" sz="1000" b="1" dirty="0" err="1">
                <a:solidFill>
                  <a:srgbClr val="01A982"/>
                </a:solidFill>
              </a:rPr>
              <a:t>Sh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41" name="正方形/長方形 140">
            <a:extLst>
              <a:ext uri="{FF2B5EF4-FFF2-40B4-BE49-F238E27FC236}">
                <a16:creationId xmlns:a16="http://schemas.microsoft.com/office/drawing/2014/main" id="{DBF96335-6AF3-7F47-AF1B-D0F06DD6EAAB}"/>
              </a:ext>
            </a:extLst>
          </p:cNvPr>
          <p:cNvSpPr/>
          <p:nvPr/>
        </p:nvSpPr>
        <p:spPr bwMode="ltGray">
          <a:xfrm>
            <a:off x="6399101" y="1434895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TAS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4" name="直線コネクタ 143">
            <a:extLst>
              <a:ext uri="{FF2B5EF4-FFF2-40B4-BE49-F238E27FC236}">
                <a16:creationId xmlns:a16="http://schemas.microsoft.com/office/drawing/2014/main" id="{E9F80725-9F10-6740-BF81-AB7E9D6A5220}"/>
              </a:ext>
            </a:extLst>
          </p:cNvPr>
          <p:cNvCxnSpPr>
            <a:cxnSpLocks/>
            <a:stCxn id="141" idx="1"/>
            <a:endCxn id="150" idx="3"/>
          </p:cNvCxnSpPr>
          <p:nvPr/>
        </p:nvCxnSpPr>
        <p:spPr>
          <a:xfrm flipH="1">
            <a:off x="5426783" y="1614915"/>
            <a:ext cx="97231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正方形/長方形 146">
            <a:extLst>
              <a:ext uri="{FF2B5EF4-FFF2-40B4-BE49-F238E27FC236}">
                <a16:creationId xmlns:a16="http://schemas.microsoft.com/office/drawing/2014/main" id="{898F63A1-6249-E248-ADB2-DF4892D58898}"/>
              </a:ext>
            </a:extLst>
          </p:cNvPr>
          <p:cNvSpPr/>
          <p:nvPr/>
        </p:nvSpPr>
        <p:spPr bwMode="ltGray">
          <a:xfrm>
            <a:off x="7618934" y="2879299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IBCF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8" name="正方形/長方形 147">
            <a:extLst>
              <a:ext uri="{FF2B5EF4-FFF2-40B4-BE49-F238E27FC236}">
                <a16:creationId xmlns:a16="http://schemas.microsoft.com/office/drawing/2014/main" id="{9CE8AAD0-DD64-8145-A6B8-D342E609D0DE}"/>
              </a:ext>
            </a:extLst>
          </p:cNvPr>
          <p:cNvSpPr/>
          <p:nvPr/>
        </p:nvSpPr>
        <p:spPr bwMode="ltGray">
          <a:xfrm>
            <a:off x="7618934" y="3742421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TrGW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50" name="正方形/長方形 149">
            <a:extLst>
              <a:ext uri="{FF2B5EF4-FFF2-40B4-BE49-F238E27FC236}">
                <a16:creationId xmlns:a16="http://schemas.microsoft.com/office/drawing/2014/main" id="{0FC9A208-BDF6-424A-A179-D212FE8164BA}"/>
              </a:ext>
            </a:extLst>
          </p:cNvPr>
          <p:cNvSpPr/>
          <p:nvPr/>
        </p:nvSpPr>
        <p:spPr bwMode="ltGray">
          <a:xfrm>
            <a:off x="4706703" y="1434895"/>
            <a:ext cx="720080" cy="36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HSS-IMS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53" name="直線コネクタ 152">
            <a:extLst>
              <a:ext uri="{FF2B5EF4-FFF2-40B4-BE49-F238E27FC236}">
                <a16:creationId xmlns:a16="http://schemas.microsoft.com/office/drawing/2014/main" id="{5980E32A-F45B-C342-AE6F-A214EC79C052}"/>
              </a:ext>
            </a:extLst>
          </p:cNvPr>
          <p:cNvCxnSpPr>
            <a:cxnSpLocks/>
            <a:stCxn id="150" idx="1"/>
            <a:endCxn id="104" idx="3"/>
          </p:cNvCxnSpPr>
          <p:nvPr/>
        </p:nvCxnSpPr>
        <p:spPr>
          <a:xfrm flipH="1">
            <a:off x="4112288" y="1614915"/>
            <a:ext cx="594415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343D565E-D42A-394C-8C6F-0EEE8DB089C3}"/>
              </a:ext>
            </a:extLst>
          </p:cNvPr>
          <p:cNvSpPr/>
          <p:nvPr/>
        </p:nvSpPr>
        <p:spPr bwMode="ltGray">
          <a:xfrm>
            <a:off x="4094213" y="130998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N13?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60" name="正方形/長方形 159">
            <a:extLst>
              <a:ext uri="{FF2B5EF4-FFF2-40B4-BE49-F238E27FC236}">
                <a16:creationId xmlns:a16="http://schemas.microsoft.com/office/drawing/2014/main" id="{B15A678F-8130-2043-9C58-77EF48F05FB2}"/>
              </a:ext>
            </a:extLst>
          </p:cNvPr>
          <p:cNvSpPr/>
          <p:nvPr/>
        </p:nvSpPr>
        <p:spPr bwMode="ltGray">
          <a:xfrm>
            <a:off x="6425811" y="4131871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SBC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61" name="直線コネクタ 160">
            <a:extLst>
              <a:ext uri="{FF2B5EF4-FFF2-40B4-BE49-F238E27FC236}">
                <a16:creationId xmlns:a16="http://schemas.microsoft.com/office/drawing/2014/main" id="{46B02831-CD28-9D43-9FDA-03FAA07AD255}"/>
              </a:ext>
            </a:extLst>
          </p:cNvPr>
          <p:cNvCxnSpPr>
            <a:cxnSpLocks/>
            <a:stCxn id="93" idx="3"/>
            <a:endCxn id="160" idx="1"/>
          </p:cNvCxnSpPr>
          <p:nvPr/>
        </p:nvCxnSpPr>
        <p:spPr>
          <a:xfrm flipV="1">
            <a:off x="5432378" y="4311891"/>
            <a:ext cx="993433" cy="131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正方形/長方形 163">
            <a:extLst>
              <a:ext uri="{FF2B5EF4-FFF2-40B4-BE49-F238E27FC236}">
                <a16:creationId xmlns:a16="http://schemas.microsoft.com/office/drawing/2014/main" id="{8546849C-62A7-784D-B9F6-87D281E33BC0}"/>
              </a:ext>
            </a:extLst>
          </p:cNvPr>
          <p:cNvSpPr/>
          <p:nvPr/>
        </p:nvSpPr>
        <p:spPr bwMode="ltGray">
          <a:xfrm>
            <a:off x="5696106" y="371934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73" name="直線コネクタ 172">
            <a:extLst>
              <a:ext uri="{FF2B5EF4-FFF2-40B4-BE49-F238E27FC236}">
                <a16:creationId xmlns:a16="http://schemas.microsoft.com/office/drawing/2014/main" id="{92131F68-489A-0743-8FA2-E8E2463159E8}"/>
              </a:ext>
            </a:extLst>
          </p:cNvPr>
          <p:cNvCxnSpPr>
            <a:cxnSpLocks/>
            <a:stCxn id="141" idx="2"/>
            <a:endCxn id="137" idx="0"/>
          </p:cNvCxnSpPr>
          <p:nvPr/>
        </p:nvCxnSpPr>
        <p:spPr>
          <a:xfrm>
            <a:off x="6759141" y="1794935"/>
            <a:ext cx="0" cy="43266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8295C160-0087-3C46-8F1A-06B107F17CDE}"/>
              </a:ext>
            </a:extLst>
          </p:cNvPr>
          <p:cNvSpPr/>
          <p:nvPr/>
        </p:nvSpPr>
        <p:spPr bwMode="ltGray">
          <a:xfrm>
            <a:off x="5608990" y="187984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N70 / </a:t>
            </a:r>
            <a:r>
              <a:rPr kumimoji="1" lang="en-US" altLang="ja-JP" sz="1000" b="1" dirty="0" err="1">
                <a:solidFill>
                  <a:srgbClr val="01A982"/>
                </a:solidFill>
              </a:rPr>
              <a:t>Cx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81" name="正方形/長方形 180">
            <a:extLst>
              <a:ext uri="{FF2B5EF4-FFF2-40B4-BE49-F238E27FC236}">
                <a16:creationId xmlns:a16="http://schemas.microsoft.com/office/drawing/2014/main" id="{306AD87F-1E7B-0548-98B3-EDF84F611122}"/>
              </a:ext>
            </a:extLst>
          </p:cNvPr>
          <p:cNvSpPr/>
          <p:nvPr/>
        </p:nvSpPr>
        <p:spPr bwMode="ltGray">
          <a:xfrm>
            <a:off x="6607740" y="18355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ISC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0ED5ACDF-144D-754E-B3B7-A59BFD3FE28F}"/>
              </a:ext>
            </a:extLst>
          </p:cNvPr>
          <p:cNvSpPr/>
          <p:nvPr/>
        </p:nvSpPr>
        <p:spPr bwMode="ltGray">
          <a:xfrm>
            <a:off x="6240016" y="263546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Mw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83" name="雲 182">
            <a:extLst>
              <a:ext uri="{FF2B5EF4-FFF2-40B4-BE49-F238E27FC236}">
                <a16:creationId xmlns:a16="http://schemas.microsoft.com/office/drawing/2014/main" id="{EB8E0A25-2321-0740-8AB9-14DD36B4DD99}"/>
              </a:ext>
            </a:extLst>
          </p:cNvPr>
          <p:cNvSpPr/>
          <p:nvPr/>
        </p:nvSpPr>
        <p:spPr bwMode="ltGray">
          <a:xfrm>
            <a:off x="8838767" y="2879299"/>
            <a:ext cx="72008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POI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84" name="直線コネクタ 183">
            <a:extLst>
              <a:ext uri="{FF2B5EF4-FFF2-40B4-BE49-F238E27FC236}">
                <a16:creationId xmlns:a16="http://schemas.microsoft.com/office/drawing/2014/main" id="{1746F7DF-3983-8E48-9500-728E344E9DA9}"/>
              </a:ext>
            </a:extLst>
          </p:cNvPr>
          <p:cNvCxnSpPr>
            <a:cxnSpLocks/>
            <a:stCxn id="148" idx="3"/>
            <a:endCxn id="183" idx="2"/>
          </p:cNvCxnSpPr>
          <p:nvPr/>
        </p:nvCxnSpPr>
        <p:spPr>
          <a:xfrm flipV="1">
            <a:off x="8339014" y="3059319"/>
            <a:ext cx="501987" cy="86312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線コネクタ 186">
            <a:extLst>
              <a:ext uri="{FF2B5EF4-FFF2-40B4-BE49-F238E27FC236}">
                <a16:creationId xmlns:a16="http://schemas.microsoft.com/office/drawing/2014/main" id="{94503270-4D17-234F-874E-8E14F083BFD1}"/>
              </a:ext>
            </a:extLst>
          </p:cNvPr>
          <p:cNvCxnSpPr>
            <a:cxnSpLocks/>
            <a:stCxn id="183" idx="2"/>
            <a:endCxn id="147" idx="3"/>
          </p:cNvCxnSpPr>
          <p:nvPr/>
        </p:nvCxnSpPr>
        <p:spPr>
          <a:xfrm flipH="1">
            <a:off x="8339014" y="3059319"/>
            <a:ext cx="50198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正方形/長方形 197">
            <a:extLst>
              <a:ext uri="{FF2B5EF4-FFF2-40B4-BE49-F238E27FC236}">
                <a16:creationId xmlns:a16="http://schemas.microsoft.com/office/drawing/2014/main" id="{0AD5BA80-7FB4-0A42-AAC5-35DD902609ED}"/>
              </a:ext>
            </a:extLst>
          </p:cNvPr>
          <p:cNvSpPr/>
          <p:nvPr/>
        </p:nvSpPr>
        <p:spPr bwMode="ltGray">
          <a:xfrm>
            <a:off x="7620981" y="2117154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ENUM/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DNS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9" name="直線コネクタ 198">
            <a:extLst>
              <a:ext uri="{FF2B5EF4-FFF2-40B4-BE49-F238E27FC236}">
                <a16:creationId xmlns:a16="http://schemas.microsoft.com/office/drawing/2014/main" id="{6E324694-50A4-3E47-AE76-B995F9990EE1}"/>
              </a:ext>
            </a:extLst>
          </p:cNvPr>
          <p:cNvCxnSpPr>
            <a:cxnSpLocks/>
            <a:stCxn id="183" idx="2"/>
            <a:endCxn id="198" idx="3"/>
          </p:cNvCxnSpPr>
          <p:nvPr/>
        </p:nvCxnSpPr>
        <p:spPr>
          <a:xfrm flipH="1" flipV="1">
            <a:off x="8341061" y="2297174"/>
            <a:ext cx="499940" cy="76214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線コネクタ 201">
            <a:extLst>
              <a:ext uri="{FF2B5EF4-FFF2-40B4-BE49-F238E27FC236}">
                <a16:creationId xmlns:a16="http://schemas.microsoft.com/office/drawing/2014/main" id="{62774AE8-C162-4D40-BCDA-970B33F1D605}"/>
              </a:ext>
            </a:extLst>
          </p:cNvPr>
          <p:cNvCxnSpPr>
            <a:cxnSpLocks/>
            <a:stCxn id="137" idx="3"/>
            <a:endCxn id="147" idx="1"/>
          </p:cNvCxnSpPr>
          <p:nvPr/>
        </p:nvCxnSpPr>
        <p:spPr>
          <a:xfrm>
            <a:off x="7119181" y="2407620"/>
            <a:ext cx="499753" cy="65169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0D82B0B1-C260-FA49-8C5E-9DCFF5C23DC2}"/>
              </a:ext>
            </a:extLst>
          </p:cNvPr>
          <p:cNvSpPr/>
          <p:nvPr/>
        </p:nvSpPr>
        <p:spPr bwMode="ltGray">
          <a:xfrm>
            <a:off x="6870026" y="264297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Mx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cxnSp>
        <p:nvCxnSpPr>
          <p:cNvPr id="206" name="直線コネクタ 205">
            <a:extLst>
              <a:ext uri="{FF2B5EF4-FFF2-40B4-BE49-F238E27FC236}">
                <a16:creationId xmlns:a16="http://schemas.microsoft.com/office/drawing/2014/main" id="{D77AA2B7-FCD5-F646-9155-7C31C0A95962}"/>
              </a:ext>
            </a:extLst>
          </p:cNvPr>
          <p:cNvCxnSpPr>
            <a:cxnSpLocks/>
            <a:stCxn id="148" idx="1"/>
            <a:endCxn id="160" idx="3"/>
          </p:cNvCxnSpPr>
          <p:nvPr/>
        </p:nvCxnSpPr>
        <p:spPr>
          <a:xfrm flipH="1">
            <a:off x="7145891" y="3922441"/>
            <a:ext cx="473043" cy="38945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正方形/長方形 211">
            <a:extLst>
              <a:ext uri="{FF2B5EF4-FFF2-40B4-BE49-F238E27FC236}">
                <a16:creationId xmlns:a16="http://schemas.microsoft.com/office/drawing/2014/main" id="{BB1E8A51-0128-0248-A5DB-0D68CE81185F}"/>
              </a:ext>
            </a:extLst>
          </p:cNvPr>
          <p:cNvSpPr/>
          <p:nvPr/>
        </p:nvSpPr>
        <p:spPr bwMode="ltGray">
          <a:xfrm>
            <a:off x="8357251" y="359187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rgbClr val="01A982"/>
                </a:solidFill>
              </a:rPr>
              <a:t>Izi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213" name="正方形/長方形 212">
            <a:extLst>
              <a:ext uri="{FF2B5EF4-FFF2-40B4-BE49-F238E27FC236}">
                <a16:creationId xmlns:a16="http://schemas.microsoft.com/office/drawing/2014/main" id="{66211E39-2E93-B142-968C-CD6A4C842BEB}"/>
              </a:ext>
            </a:extLst>
          </p:cNvPr>
          <p:cNvSpPr/>
          <p:nvPr/>
        </p:nvSpPr>
        <p:spPr bwMode="ltGray">
          <a:xfrm>
            <a:off x="8221380" y="303467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rgbClr val="01A982"/>
                </a:solidFill>
              </a:rPr>
              <a:t>Ici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cxnSp>
        <p:nvCxnSpPr>
          <p:cNvPr id="216" name="直線コネクタ 215">
            <a:extLst>
              <a:ext uri="{FF2B5EF4-FFF2-40B4-BE49-F238E27FC236}">
                <a16:creationId xmlns:a16="http://schemas.microsoft.com/office/drawing/2014/main" id="{96ECCDEC-9FD7-5043-8525-347C31511BE0}"/>
              </a:ext>
            </a:extLst>
          </p:cNvPr>
          <p:cNvCxnSpPr>
            <a:cxnSpLocks/>
            <a:stCxn id="148" idx="0"/>
            <a:endCxn id="147" idx="2"/>
          </p:cNvCxnSpPr>
          <p:nvPr/>
        </p:nvCxnSpPr>
        <p:spPr>
          <a:xfrm flipV="1">
            <a:off x="7978974" y="3239339"/>
            <a:ext cx="0" cy="50308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正方形/長方形 218">
            <a:extLst>
              <a:ext uri="{FF2B5EF4-FFF2-40B4-BE49-F238E27FC236}">
                <a16:creationId xmlns:a16="http://schemas.microsoft.com/office/drawing/2014/main" id="{165382EC-9C86-424D-BF13-85A1B01798EA}"/>
              </a:ext>
            </a:extLst>
          </p:cNvPr>
          <p:cNvSpPr/>
          <p:nvPr/>
        </p:nvSpPr>
        <p:spPr bwMode="ltGray">
          <a:xfrm>
            <a:off x="7501300" y="334974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Ix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221" name="正方形/長方形 220">
            <a:extLst>
              <a:ext uri="{FF2B5EF4-FFF2-40B4-BE49-F238E27FC236}">
                <a16:creationId xmlns:a16="http://schemas.microsoft.com/office/drawing/2014/main" id="{AB6C624B-FB0D-0F44-BCC9-B7393E340EDA}"/>
              </a:ext>
            </a:extLst>
          </p:cNvPr>
          <p:cNvSpPr/>
          <p:nvPr/>
        </p:nvSpPr>
        <p:spPr bwMode="ltGray">
          <a:xfrm>
            <a:off x="7183007" y="411184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media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95" name="雲 94">
            <a:extLst>
              <a:ext uri="{FF2B5EF4-FFF2-40B4-BE49-F238E27FC236}">
                <a16:creationId xmlns:a16="http://schemas.microsoft.com/office/drawing/2014/main" id="{7E6C56F1-451F-B344-BE86-EA10079008E9}"/>
              </a:ext>
            </a:extLst>
          </p:cNvPr>
          <p:cNvSpPr/>
          <p:nvPr/>
        </p:nvSpPr>
        <p:spPr bwMode="ltGray">
          <a:xfrm>
            <a:off x="4889853" y="5024394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871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7F9243-40C2-B842-A7CD-31BE861AF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Proposed </a:t>
            </a:r>
            <a:r>
              <a:rPr lang="en-US" altLang="ja-JP" dirty="0" err="1"/>
              <a:t>Ojima</a:t>
            </a:r>
            <a:r>
              <a:rPr lang="en-US" altLang="ja-JP" dirty="0"/>
              <a:t> Lab Environment; Overview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222408D-65A8-6D47-9911-DCE366183E8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20B46DD-85F2-DE4E-9966-898BB419D7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22</a:t>
            </a:fld>
            <a:endParaRPr lang="en-US" dirty="0"/>
          </a:p>
        </p:txBody>
      </p:sp>
      <p:sp>
        <p:nvSpPr>
          <p:cNvPr id="6" name="テキスト プレースホルダー 5">
            <a:extLst>
              <a:ext uri="{FF2B5EF4-FFF2-40B4-BE49-F238E27FC236}">
                <a16:creationId xmlns:a16="http://schemas.microsoft.com/office/drawing/2014/main" id="{DD952AB6-D8B8-384B-B443-57505CBA8F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020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6646818D-68E7-4643-8975-00DD34698BFE}"/>
              </a:ext>
            </a:extLst>
          </p:cNvPr>
          <p:cNvSpPr/>
          <p:nvPr/>
        </p:nvSpPr>
        <p:spPr bwMode="ltGray">
          <a:xfrm>
            <a:off x="2110153" y="4847280"/>
            <a:ext cx="1829800" cy="129614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Call Generator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Traffic Generator</a:t>
            </a:r>
          </a:p>
          <a:p>
            <a:pPr algn="ctr"/>
            <a:endParaRPr kumimoji="1" lang="en-US" altLang="ja-JP" sz="1000" b="1" dirty="0">
              <a:solidFill>
                <a:schemeClr val="accent6">
                  <a:lumMod val="50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NG-RAN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3G/4G-Core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IMS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DN</a:t>
            </a: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A7463865-C213-694D-B4C2-E3FA79282495}"/>
              </a:ext>
            </a:extLst>
          </p:cNvPr>
          <p:cNvCxnSpPr>
            <a:cxnSpLocks/>
            <a:stCxn id="5" idx="0"/>
            <a:endCxn id="78" idx="4"/>
          </p:cNvCxnSpPr>
          <p:nvPr/>
        </p:nvCxnSpPr>
        <p:spPr>
          <a:xfrm flipV="1">
            <a:off x="3025053" y="4321990"/>
            <a:ext cx="3430" cy="52529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E828D1E-0B4D-BD4D-88E0-07B10860F8D1}"/>
              </a:ext>
            </a:extLst>
          </p:cNvPr>
          <p:cNvSpPr/>
          <p:nvPr/>
        </p:nvSpPr>
        <p:spPr bwMode="ltGray">
          <a:xfrm>
            <a:off x="1458143" y="519623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N3/N6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8" name="フローチャート: 和接合 77">
            <a:extLst>
              <a:ext uri="{FF2B5EF4-FFF2-40B4-BE49-F238E27FC236}">
                <a16:creationId xmlns:a16="http://schemas.microsoft.com/office/drawing/2014/main" id="{F81390F9-2C6D-F44E-B7D9-F97BB1854584}"/>
              </a:ext>
            </a:extLst>
          </p:cNvPr>
          <p:cNvSpPr/>
          <p:nvPr/>
        </p:nvSpPr>
        <p:spPr bwMode="ltGray">
          <a:xfrm>
            <a:off x="2740451" y="4105048"/>
            <a:ext cx="576064" cy="216942"/>
          </a:xfrm>
          <a:prstGeom prst="flowChartSummingJunctio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5E41CBA5-DA3E-0341-97DD-3F5BDE360877}"/>
              </a:ext>
            </a:extLst>
          </p:cNvPr>
          <p:cNvSpPr/>
          <p:nvPr/>
        </p:nvSpPr>
        <p:spPr bwMode="ltGray">
          <a:xfrm>
            <a:off x="651288" y="3797619"/>
            <a:ext cx="1465178" cy="8336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Other NF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Simulator</a:t>
            </a:r>
          </a:p>
          <a:p>
            <a:pPr algn="ctr"/>
            <a:endParaRPr kumimoji="1" lang="en-US" altLang="ja-JP" sz="1000" b="1" dirty="0">
              <a:solidFill>
                <a:schemeClr val="accent6">
                  <a:lumMod val="50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AMF/SMF/UPF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SMSF/NSSF/NRF</a:t>
            </a:r>
          </a:p>
        </p:txBody>
      </p:sp>
      <p:cxnSp>
        <p:nvCxnSpPr>
          <p:cNvPr id="84" name="直線コネクタ 83">
            <a:extLst>
              <a:ext uri="{FF2B5EF4-FFF2-40B4-BE49-F238E27FC236}">
                <a16:creationId xmlns:a16="http://schemas.microsoft.com/office/drawing/2014/main" id="{BA0819B6-A00B-294C-9D10-942C81F23A6F}"/>
              </a:ext>
            </a:extLst>
          </p:cNvPr>
          <p:cNvCxnSpPr>
            <a:cxnSpLocks/>
            <a:stCxn id="82" idx="0"/>
            <a:endCxn id="83" idx="2"/>
          </p:cNvCxnSpPr>
          <p:nvPr/>
        </p:nvCxnSpPr>
        <p:spPr>
          <a:xfrm flipH="1" flipV="1">
            <a:off x="1381920" y="3479128"/>
            <a:ext cx="1957" cy="31849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カギ線コネクタ 87">
            <a:extLst>
              <a:ext uri="{FF2B5EF4-FFF2-40B4-BE49-F238E27FC236}">
                <a16:creationId xmlns:a16="http://schemas.microsoft.com/office/drawing/2014/main" id="{0C4885BE-7BD9-3C4F-A281-3E3FB6375C56}"/>
              </a:ext>
            </a:extLst>
          </p:cNvPr>
          <p:cNvCxnSpPr>
            <a:cxnSpLocks/>
            <a:stCxn id="82" idx="2"/>
            <a:endCxn id="5" idx="1"/>
          </p:cNvCxnSpPr>
          <p:nvPr/>
        </p:nvCxnSpPr>
        <p:spPr>
          <a:xfrm rot="16200000" flipH="1">
            <a:off x="1314967" y="4700166"/>
            <a:ext cx="864096" cy="726276"/>
          </a:xfrm>
          <a:prstGeom prst="bentConnector2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コネクタ 88">
            <a:extLst>
              <a:ext uri="{FF2B5EF4-FFF2-40B4-BE49-F238E27FC236}">
                <a16:creationId xmlns:a16="http://schemas.microsoft.com/office/drawing/2014/main" id="{05EE9487-2AA5-AB45-B39C-BFCD06F3B09D}"/>
              </a:ext>
            </a:extLst>
          </p:cNvPr>
          <p:cNvCxnSpPr>
            <a:cxnSpLocks/>
            <a:stCxn id="82" idx="3"/>
            <a:endCxn id="78" idx="2"/>
          </p:cNvCxnSpPr>
          <p:nvPr/>
        </p:nvCxnSpPr>
        <p:spPr>
          <a:xfrm flipV="1">
            <a:off x="2116466" y="4213519"/>
            <a:ext cx="623985" cy="91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線コネクタ 97">
            <a:extLst>
              <a:ext uri="{FF2B5EF4-FFF2-40B4-BE49-F238E27FC236}">
                <a16:creationId xmlns:a16="http://schemas.microsoft.com/office/drawing/2014/main" id="{5BAB04EF-F36D-E140-9E0B-75622A9FAA61}"/>
              </a:ext>
            </a:extLst>
          </p:cNvPr>
          <p:cNvCxnSpPr>
            <a:cxnSpLocks/>
            <a:stCxn id="83" idx="3"/>
            <a:endCxn id="78" idx="0"/>
          </p:cNvCxnSpPr>
          <p:nvPr/>
        </p:nvCxnSpPr>
        <p:spPr>
          <a:xfrm>
            <a:off x="2118866" y="3202036"/>
            <a:ext cx="909617" cy="90301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EAD3600F-9EF8-EF4B-945E-EB1817691D29}"/>
              </a:ext>
            </a:extLst>
          </p:cNvPr>
          <p:cNvSpPr/>
          <p:nvPr/>
        </p:nvSpPr>
        <p:spPr bwMode="ltGray">
          <a:xfrm>
            <a:off x="2101067" y="390992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N1/N2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241C5506-55C5-B54A-B0A6-705919BFEE66}"/>
              </a:ext>
            </a:extLst>
          </p:cNvPr>
          <p:cNvSpPr/>
          <p:nvPr/>
        </p:nvSpPr>
        <p:spPr bwMode="ltGray">
          <a:xfrm>
            <a:off x="2654534" y="3550727"/>
            <a:ext cx="720080" cy="52171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3G/4G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3" name="直線コネクタ 112">
            <a:extLst>
              <a:ext uri="{FF2B5EF4-FFF2-40B4-BE49-F238E27FC236}">
                <a16:creationId xmlns:a16="http://schemas.microsoft.com/office/drawing/2014/main" id="{2D40D06F-005D-8D40-A9CE-545087A6394E}"/>
              </a:ext>
            </a:extLst>
          </p:cNvPr>
          <p:cNvCxnSpPr>
            <a:cxnSpLocks/>
            <a:stCxn id="83" idx="3"/>
            <a:endCxn id="112" idx="1"/>
          </p:cNvCxnSpPr>
          <p:nvPr/>
        </p:nvCxnSpPr>
        <p:spPr>
          <a:xfrm>
            <a:off x="2118866" y="3202036"/>
            <a:ext cx="181689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直線コネクタ 116">
            <a:extLst>
              <a:ext uri="{FF2B5EF4-FFF2-40B4-BE49-F238E27FC236}">
                <a16:creationId xmlns:a16="http://schemas.microsoft.com/office/drawing/2014/main" id="{80148216-C9A4-1C40-9F26-40B68883AF21}"/>
              </a:ext>
            </a:extLst>
          </p:cNvPr>
          <p:cNvCxnSpPr>
            <a:cxnSpLocks/>
            <a:stCxn id="112" idx="1"/>
            <a:endCxn id="78" idx="0"/>
          </p:cNvCxnSpPr>
          <p:nvPr/>
        </p:nvCxnSpPr>
        <p:spPr>
          <a:xfrm flipH="1">
            <a:off x="3028483" y="3202036"/>
            <a:ext cx="907277" cy="90301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34794B7B-0B08-5A41-B383-F5AC9C491F4B}"/>
              </a:ext>
            </a:extLst>
          </p:cNvPr>
          <p:cNvSpPr/>
          <p:nvPr/>
        </p:nvSpPr>
        <p:spPr bwMode="ltGray">
          <a:xfrm>
            <a:off x="2568096" y="292938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2" name="直線コネクタ 121">
            <a:extLst>
              <a:ext uri="{FF2B5EF4-FFF2-40B4-BE49-F238E27FC236}">
                <a16:creationId xmlns:a16="http://schemas.microsoft.com/office/drawing/2014/main" id="{022FE753-3CA1-C44B-B2BF-CDBF1794007A}"/>
              </a:ext>
            </a:extLst>
          </p:cNvPr>
          <p:cNvCxnSpPr>
            <a:cxnSpLocks/>
            <a:stCxn id="83" idx="0"/>
            <a:endCxn id="121" idx="2"/>
          </p:cNvCxnSpPr>
          <p:nvPr/>
        </p:nvCxnSpPr>
        <p:spPr>
          <a:xfrm flipH="1" flipV="1">
            <a:off x="1380719" y="2559125"/>
            <a:ext cx="1201" cy="36581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フローチャート: 和接合 126">
            <a:extLst>
              <a:ext uri="{FF2B5EF4-FFF2-40B4-BE49-F238E27FC236}">
                <a16:creationId xmlns:a16="http://schemas.microsoft.com/office/drawing/2014/main" id="{08D227D9-048F-084C-983F-4EF8B8B2CD75}"/>
              </a:ext>
            </a:extLst>
          </p:cNvPr>
          <p:cNvSpPr/>
          <p:nvPr/>
        </p:nvSpPr>
        <p:spPr bwMode="ltGray">
          <a:xfrm>
            <a:off x="2740451" y="1965529"/>
            <a:ext cx="576064" cy="216942"/>
          </a:xfrm>
          <a:prstGeom prst="flowChartSummingJunctio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8" name="直線コネクタ 127">
            <a:extLst>
              <a:ext uri="{FF2B5EF4-FFF2-40B4-BE49-F238E27FC236}">
                <a16:creationId xmlns:a16="http://schemas.microsoft.com/office/drawing/2014/main" id="{BAFC6B9F-FBBB-D644-8298-A437FA04372E}"/>
              </a:ext>
            </a:extLst>
          </p:cNvPr>
          <p:cNvCxnSpPr>
            <a:cxnSpLocks/>
            <a:stCxn id="121" idx="3"/>
            <a:endCxn id="127" idx="2"/>
          </p:cNvCxnSpPr>
          <p:nvPr/>
        </p:nvCxnSpPr>
        <p:spPr>
          <a:xfrm flipV="1">
            <a:off x="2116464" y="2074000"/>
            <a:ext cx="623987" cy="20803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直線コネクタ 130">
            <a:extLst>
              <a:ext uri="{FF2B5EF4-FFF2-40B4-BE49-F238E27FC236}">
                <a16:creationId xmlns:a16="http://schemas.microsoft.com/office/drawing/2014/main" id="{90BAB7BC-9FDA-5245-BCA5-B4AEEA887EB2}"/>
              </a:ext>
            </a:extLst>
          </p:cNvPr>
          <p:cNvCxnSpPr>
            <a:cxnSpLocks/>
            <a:stCxn id="127" idx="6"/>
            <a:endCxn id="126" idx="1"/>
          </p:cNvCxnSpPr>
          <p:nvPr/>
        </p:nvCxnSpPr>
        <p:spPr>
          <a:xfrm>
            <a:off x="3316515" y="2074000"/>
            <a:ext cx="616867" cy="21323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正方形/長方形 133">
            <a:extLst>
              <a:ext uri="{FF2B5EF4-FFF2-40B4-BE49-F238E27FC236}">
                <a16:creationId xmlns:a16="http://schemas.microsoft.com/office/drawing/2014/main" id="{A01EB421-EA7D-A643-A3F2-EA228C3D9275}"/>
              </a:ext>
            </a:extLst>
          </p:cNvPr>
          <p:cNvSpPr/>
          <p:nvPr/>
        </p:nvSpPr>
        <p:spPr bwMode="ltGray">
          <a:xfrm>
            <a:off x="2347108" y="1115460"/>
            <a:ext cx="1368152" cy="49354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OSS/BSS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Simulator</a:t>
            </a:r>
          </a:p>
        </p:txBody>
      </p: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171BAF17-F104-BF4A-AA08-F5EEB3B6E9FF}"/>
              </a:ext>
            </a:extLst>
          </p:cNvPr>
          <p:cNvCxnSpPr>
            <a:cxnSpLocks/>
            <a:stCxn id="127" idx="0"/>
            <a:endCxn id="134" idx="2"/>
          </p:cNvCxnSpPr>
          <p:nvPr/>
        </p:nvCxnSpPr>
        <p:spPr>
          <a:xfrm flipV="1">
            <a:off x="3028483" y="1609008"/>
            <a:ext cx="2701" cy="3565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フリーフォーム 139">
            <a:extLst>
              <a:ext uri="{FF2B5EF4-FFF2-40B4-BE49-F238E27FC236}">
                <a16:creationId xmlns:a16="http://schemas.microsoft.com/office/drawing/2014/main" id="{F467F9AD-D259-5141-BC03-B74F8311570E}"/>
              </a:ext>
            </a:extLst>
          </p:cNvPr>
          <p:cNvSpPr/>
          <p:nvPr/>
        </p:nvSpPr>
        <p:spPr bwMode="ltGray">
          <a:xfrm>
            <a:off x="2110153" y="2891411"/>
            <a:ext cx="1829800" cy="202153"/>
          </a:xfrm>
          <a:custGeom>
            <a:avLst/>
            <a:gdLst>
              <a:gd name="connsiteX0" fmla="*/ 0 w 1659242"/>
              <a:gd name="connsiteY0" fmla="*/ 387799 h 436244"/>
              <a:gd name="connsiteX1" fmla="*/ 835677 w 1659242"/>
              <a:gd name="connsiteY1" fmla="*/ 239 h 436244"/>
              <a:gd name="connsiteX2" fmla="*/ 1659242 w 1659242"/>
              <a:gd name="connsiteY2" fmla="*/ 436244 h 436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9242" h="436244">
                <a:moveTo>
                  <a:pt x="0" y="387799"/>
                </a:moveTo>
                <a:cubicBezTo>
                  <a:pt x="279568" y="189982"/>
                  <a:pt x="559137" y="-7835"/>
                  <a:pt x="835677" y="239"/>
                </a:cubicBezTo>
                <a:cubicBezTo>
                  <a:pt x="1112217" y="8313"/>
                  <a:pt x="1385729" y="222278"/>
                  <a:pt x="1659242" y="436244"/>
                </a:cubicBezTo>
              </a:path>
            </a:pathLst>
          </a:cu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1" name="正方形/長方形 140">
            <a:extLst>
              <a:ext uri="{FF2B5EF4-FFF2-40B4-BE49-F238E27FC236}">
                <a16:creationId xmlns:a16="http://schemas.microsoft.com/office/drawing/2014/main" id="{A348F4DE-A8E7-C544-B3DD-7AB1ECE24EB6}"/>
              </a:ext>
            </a:extLst>
          </p:cNvPr>
          <p:cNvSpPr/>
          <p:nvPr/>
        </p:nvSpPr>
        <p:spPr bwMode="ltGray">
          <a:xfrm>
            <a:off x="2262717" y="2596006"/>
            <a:ext cx="1344864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Geo Redundancy</a:t>
            </a:r>
          </a:p>
        </p:txBody>
      </p:sp>
      <p:sp>
        <p:nvSpPr>
          <p:cNvPr id="142" name="正方形/長方形 141">
            <a:extLst>
              <a:ext uri="{FF2B5EF4-FFF2-40B4-BE49-F238E27FC236}">
                <a16:creationId xmlns:a16="http://schemas.microsoft.com/office/drawing/2014/main" id="{250E16E9-3FFC-AC4E-9D32-E9BCBEB6D1A8}"/>
              </a:ext>
            </a:extLst>
          </p:cNvPr>
          <p:cNvSpPr/>
          <p:nvPr/>
        </p:nvSpPr>
        <p:spPr bwMode="ltGray">
          <a:xfrm>
            <a:off x="1369308" y="3465969"/>
            <a:ext cx="91174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N8/N10/N12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59" name="フリーフォーム 158">
            <a:extLst>
              <a:ext uri="{FF2B5EF4-FFF2-40B4-BE49-F238E27FC236}">
                <a16:creationId xmlns:a16="http://schemas.microsoft.com/office/drawing/2014/main" id="{6BAE86DB-4B0B-7F49-8D1C-59DC90061CDC}"/>
              </a:ext>
            </a:extLst>
          </p:cNvPr>
          <p:cNvSpPr/>
          <p:nvPr/>
        </p:nvSpPr>
        <p:spPr bwMode="ltGray">
          <a:xfrm flipV="1">
            <a:off x="2111955" y="2366953"/>
            <a:ext cx="1827998" cy="145849"/>
          </a:xfrm>
          <a:custGeom>
            <a:avLst/>
            <a:gdLst>
              <a:gd name="connsiteX0" fmla="*/ 0 w 1659242"/>
              <a:gd name="connsiteY0" fmla="*/ 387799 h 436244"/>
              <a:gd name="connsiteX1" fmla="*/ 835677 w 1659242"/>
              <a:gd name="connsiteY1" fmla="*/ 239 h 436244"/>
              <a:gd name="connsiteX2" fmla="*/ 1659242 w 1659242"/>
              <a:gd name="connsiteY2" fmla="*/ 436244 h 436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59242" h="436244">
                <a:moveTo>
                  <a:pt x="0" y="387799"/>
                </a:moveTo>
                <a:cubicBezTo>
                  <a:pt x="279568" y="189982"/>
                  <a:pt x="559137" y="-7835"/>
                  <a:pt x="835677" y="239"/>
                </a:cubicBezTo>
                <a:cubicBezTo>
                  <a:pt x="1112217" y="8313"/>
                  <a:pt x="1385729" y="222278"/>
                  <a:pt x="1659242" y="436244"/>
                </a:cubicBezTo>
              </a:path>
            </a:pathLst>
          </a:cu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0" name="正方形/長方形 159">
            <a:extLst>
              <a:ext uri="{FF2B5EF4-FFF2-40B4-BE49-F238E27FC236}">
                <a16:creationId xmlns:a16="http://schemas.microsoft.com/office/drawing/2014/main" id="{651EF20C-7EDE-CD46-97A7-08E6ED7CFAE2}"/>
              </a:ext>
            </a:extLst>
          </p:cNvPr>
          <p:cNvSpPr/>
          <p:nvPr/>
        </p:nvSpPr>
        <p:spPr bwMode="ltGray">
          <a:xfrm>
            <a:off x="2300486" y="2185693"/>
            <a:ext cx="1344864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Geo Redundancy</a:t>
            </a:r>
          </a:p>
        </p:txBody>
      </p:sp>
      <p:sp>
        <p:nvSpPr>
          <p:cNvPr id="163" name="正方形/長方形 162">
            <a:extLst>
              <a:ext uri="{FF2B5EF4-FFF2-40B4-BE49-F238E27FC236}">
                <a16:creationId xmlns:a16="http://schemas.microsoft.com/office/drawing/2014/main" id="{D45A3E5D-D3F0-414E-9ED5-2F9588C653B4}"/>
              </a:ext>
            </a:extLst>
          </p:cNvPr>
          <p:cNvSpPr/>
          <p:nvPr/>
        </p:nvSpPr>
        <p:spPr bwMode="ltGray">
          <a:xfrm>
            <a:off x="3944578" y="3796701"/>
            <a:ext cx="1465178" cy="83363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Other NF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Simulator</a:t>
            </a:r>
          </a:p>
          <a:p>
            <a:pPr algn="ctr"/>
            <a:endParaRPr kumimoji="1" lang="en-US" altLang="ja-JP" sz="1000" b="1" dirty="0">
              <a:solidFill>
                <a:schemeClr val="accent6">
                  <a:lumMod val="50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AMF/SMF/UPF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SMSF/NSSF/NRF</a:t>
            </a:r>
          </a:p>
        </p:txBody>
      </p:sp>
      <p:cxnSp>
        <p:nvCxnSpPr>
          <p:cNvPr id="187" name="カギ線コネクタ 186">
            <a:extLst>
              <a:ext uri="{FF2B5EF4-FFF2-40B4-BE49-F238E27FC236}">
                <a16:creationId xmlns:a16="http://schemas.microsoft.com/office/drawing/2014/main" id="{E1F60BD6-E2D0-C34E-A1C1-ABB58DC180A2}"/>
              </a:ext>
            </a:extLst>
          </p:cNvPr>
          <p:cNvCxnSpPr>
            <a:cxnSpLocks/>
            <a:stCxn id="163" idx="2"/>
            <a:endCxn id="5" idx="3"/>
          </p:cNvCxnSpPr>
          <p:nvPr/>
        </p:nvCxnSpPr>
        <p:spPr>
          <a:xfrm rot="5400000">
            <a:off x="3876053" y="4694238"/>
            <a:ext cx="865014" cy="737214"/>
          </a:xfrm>
          <a:prstGeom prst="bentConnector2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正方形/長方形 189">
            <a:extLst>
              <a:ext uri="{FF2B5EF4-FFF2-40B4-BE49-F238E27FC236}">
                <a16:creationId xmlns:a16="http://schemas.microsoft.com/office/drawing/2014/main" id="{0321B6B5-3B48-E540-9BE4-B2990E1E802D}"/>
              </a:ext>
            </a:extLst>
          </p:cNvPr>
          <p:cNvSpPr/>
          <p:nvPr/>
        </p:nvSpPr>
        <p:spPr bwMode="ltGray">
          <a:xfrm>
            <a:off x="3995085" y="517941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N3/N6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1" name="直線コネクタ 190">
            <a:extLst>
              <a:ext uri="{FF2B5EF4-FFF2-40B4-BE49-F238E27FC236}">
                <a16:creationId xmlns:a16="http://schemas.microsoft.com/office/drawing/2014/main" id="{A0A56A66-0193-A342-93A1-8398ECC485AC}"/>
              </a:ext>
            </a:extLst>
          </p:cNvPr>
          <p:cNvCxnSpPr>
            <a:cxnSpLocks/>
            <a:stCxn id="163" idx="1"/>
            <a:endCxn id="78" idx="6"/>
          </p:cNvCxnSpPr>
          <p:nvPr/>
        </p:nvCxnSpPr>
        <p:spPr>
          <a:xfrm flipH="1" flipV="1">
            <a:off x="3316515" y="4213519"/>
            <a:ext cx="628063" cy="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正方形/長方形 193">
            <a:extLst>
              <a:ext uri="{FF2B5EF4-FFF2-40B4-BE49-F238E27FC236}">
                <a16:creationId xmlns:a16="http://schemas.microsoft.com/office/drawing/2014/main" id="{A6003231-7A2C-A04E-A019-43E0D56F59CD}"/>
              </a:ext>
            </a:extLst>
          </p:cNvPr>
          <p:cNvSpPr/>
          <p:nvPr/>
        </p:nvSpPr>
        <p:spPr bwMode="ltGray">
          <a:xfrm>
            <a:off x="3277333" y="392138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N1/N2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01" name="直線コネクタ 200">
            <a:extLst>
              <a:ext uri="{FF2B5EF4-FFF2-40B4-BE49-F238E27FC236}">
                <a16:creationId xmlns:a16="http://schemas.microsoft.com/office/drawing/2014/main" id="{8749AFE4-97AC-FA48-822B-F0BCB19AA310}"/>
              </a:ext>
            </a:extLst>
          </p:cNvPr>
          <p:cNvCxnSpPr>
            <a:cxnSpLocks/>
            <a:stCxn id="163" idx="0"/>
            <a:endCxn id="112" idx="2"/>
          </p:cNvCxnSpPr>
          <p:nvPr/>
        </p:nvCxnSpPr>
        <p:spPr>
          <a:xfrm flipH="1" flipV="1">
            <a:off x="4668350" y="3479128"/>
            <a:ext cx="8817" cy="31757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正方形/長方形 201">
            <a:extLst>
              <a:ext uri="{FF2B5EF4-FFF2-40B4-BE49-F238E27FC236}">
                <a16:creationId xmlns:a16="http://schemas.microsoft.com/office/drawing/2014/main" id="{BA9E9FC2-DE52-4D4B-BCBF-99DB6AE772FE}"/>
              </a:ext>
            </a:extLst>
          </p:cNvPr>
          <p:cNvSpPr/>
          <p:nvPr/>
        </p:nvSpPr>
        <p:spPr bwMode="ltGray">
          <a:xfrm>
            <a:off x="4669537" y="3466469"/>
            <a:ext cx="90696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N8/N10/N12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15" name="直線コネクタ 214">
            <a:extLst>
              <a:ext uri="{FF2B5EF4-FFF2-40B4-BE49-F238E27FC236}">
                <a16:creationId xmlns:a16="http://schemas.microsoft.com/office/drawing/2014/main" id="{085A4909-D21D-9849-93B6-7FFEA83AA56E}"/>
              </a:ext>
            </a:extLst>
          </p:cNvPr>
          <p:cNvCxnSpPr>
            <a:cxnSpLocks/>
            <a:stCxn id="112" idx="0"/>
            <a:endCxn id="126" idx="2"/>
          </p:cNvCxnSpPr>
          <p:nvPr/>
        </p:nvCxnSpPr>
        <p:spPr>
          <a:xfrm flipH="1" flipV="1">
            <a:off x="4665692" y="2564327"/>
            <a:ext cx="2658" cy="36061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正方形/長方形 217">
            <a:extLst>
              <a:ext uri="{FF2B5EF4-FFF2-40B4-BE49-F238E27FC236}">
                <a16:creationId xmlns:a16="http://schemas.microsoft.com/office/drawing/2014/main" id="{A4D32A4F-8E88-DA40-852C-385F595D5601}"/>
              </a:ext>
            </a:extLst>
          </p:cNvPr>
          <p:cNvSpPr/>
          <p:nvPr/>
        </p:nvSpPr>
        <p:spPr bwMode="ltGray">
          <a:xfrm>
            <a:off x="2192973" y="1644330"/>
            <a:ext cx="911744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BGP/OSPF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graphicFrame>
        <p:nvGraphicFramePr>
          <p:cNvPr id="228" name="表 227">
            <a:extLst>
              <a:ext uri="{FF2B5EF4-FFF2-40B4-BE49-F238E27FC236}">
                <a16:creationId xmlns:a16="http://schemas.microsoft.com/office/drawing/2014/main" id="{02039FBC-B1DA-EF44-A302-C313C22B6A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3154296"/>
              </p:ext>
            </p:extLst>
          </p:nvPr>
        </p:nvGraphicFramePr>
        <p:xfrm>
          <a:off x="6079155" y="1386811"/>
          <a:ext cx="5392029" cy="430784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1229070">
                  <a:extLst>
                    <a:ext uri="{9D8B030D-6E8A-4147-A177-3AD203B41FA5}">
                      <a16:colId xmlns:a16="http://schemas.microsoft.com/office/drawing/2014/main" val="4035267371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944065288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1165827040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2263795925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2406720045"/>
                    </a:ext>
                  </a:extLst>
                </a:gridCol>
                <a:gridCol w="1354647">
                  <a:extLst>
                    <a:ext uri="{9D8B030D-6E8A-4147-A177-3AD203B41FA5}">
                      <a16:colId xmlns:a16="http://schemas.microsoft.com/office/drawing/2014/main" val="9936768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tx2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vCore</a:t>
                      </a:r>
                      <a:endParaRPr kumimoji="1" lang="en-US" altLang="ja-JP" sz="1000" b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total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Server</a:t>
                      </a:r>
                    </a:p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amount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Memory</a:t>
                      </a:r>
                    </a:p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/server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Storage</a:t>
                      </a:r>
                    </a:p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total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Note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0072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OSS/BSS</a:t>
                      </a:r>
                    </a:p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Simulator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40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1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256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256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7428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1000" b="1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Mgr</a:t>
                      </a:r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/Provisioning GW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200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5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256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2560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81042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1000" b="1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HPE NF</a:t>
                      </a:r>
                    </a:p>
                    <a:p>
                      <a:r>
                        <a:rPr kumimoji="1" lang="en-US" altLang="ja-JP" sz="1000" b="1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(EAST)</a:t>
                      </a:r>
                      <a:endParaRPr kumimoji="1" lang="ja-JP" altLang="en-US" sz="1000" b="1" kern="1200">
                        <a:solidFill>
                          <a:schemeClr val="accent6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897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1000" b="1" kern="1200" dirty="0" err="1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Mgr</a:t>
                      </a:r>
                      <a:r>
                        <a:rPr kumimoji="1" lang="en-US" altLang="ja-JP" sz="1000" b="1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/Provisioning GW</a:t>
                      </a:r>
                      <a:endParaRPr kumimoji="1" lang="ja-JP" altLang="en-US" sz="1000" b="1" kern="1200">
                        <a:solidFill>
                          <a:schemeClr val="accent6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200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5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256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b="1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2560</a:t>
                      </a:r>
                      <a:endParaRPr kumimoji="1" lang="ja-JP" altLang="en-US" sz="1000" b="1" kern="1200">
                        <a:solidFill>
                          <a:schemeClr val="accent6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59482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1000" b="1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HPE NF</a:t>
                      </a:r>
                    </a:p>
                    <a:p>
                      <a:r>
                        <a:rPr kumimoji="1" lang="en-US" altLang="ja-JP" sz="1000" b="1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(WEST)</a:t>
                      </a:r>
                      <a:endParaRPr kumimoji="1" lang="ja-JP" altLang="en-US" sz="1000" b="1" kern="1200">
                        <a:solidFill>
                          <a:schemeClr val="accent6">
                            <a:lumMod val="50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64423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Other NF</a:t>
                      </a:r>
                    </a:p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Simulator</a:t>
                      </a:r>
                    </a:p>
                  </a:txBody>
                  <a:tcPr>
                    <a:lnL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40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1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256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256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en-US" altLang="ja-JP" sz="1000" b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13985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1000" b="1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Other NF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000" b="1" kern="1200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Simulator</a:t>
                      </a:r>
                    </a:p>
                  </a:txBody>
                  <a:tcPr>
                    <a:lnL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40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1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256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256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en-US" altLang="ja-JP" sz="1000" b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1370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Call / Traffic </a:t>
                      </a:r>
                    </a:p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Generator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40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1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256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1000" b="1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+mj-lt"/>
                        </a:rPr>
                        <a:t>256</a:t>
                      </a:r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en-US" altLang="ja-JP" sz="1000" b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03229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en-US" altLang="ja-JP" sz="1000" b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12939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ja-JP" altLang="en-US" sz="1000" b="1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kumimoji="1" lang="en-US" altLang="ja-JP" sz="1000" b="1" dirty="0">
                        <a:solidFill>
                          <a:schemeClr val="accent6">
                            <a:lumMod val="50000"/>
                          </a:schemeClr>
                        </a:solidFill>
                        <a:latin typeface="+mj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6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5884360"/>
                  </a:ext>
                </a:extLst>
              </a:tr>
            </a:tbl>
          </a:graphicData>
        </a:graphic>
      </p:graphicFrame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2EA16246-49C1-F64C-9DCF-2B84C36167F5}"/>
              </a:ext>
            </a:extLst>
          </p:cNvPr>
          <p:cNvSpPr/>
          <p:nvPr/>
        </p:nvSpPr>
        <p:spPr bwMode="ltGray">
          <a:xfrm>
            <a:off x="644973" y="2924944"/>
            <a:ext cx="1473893" cy="5541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HPE NF (WEST)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2" name="正方形/長方形 111">
            <a:extLst>
              <a:ext uri="{FF2B5EF4-FFF2-40B4-BE49-F238E27FC236}">
                <a16:creationId xmlns:a16="http://schemas.microsoft.com/office/drawing/2014/main" id="{12A6386C-4CC2-9343-AC61-744523A0FA6C}"/>
              </a:ext>
            </a:extLst>
          </p:cNvPr>
          <p:cNvSpPr/>
          <p:nvPr/>
        </p:nvSpPr>
        <p:spPr bwMode="ltGray">
          <a:xfrm>
            <a:off x="3935760" y="2924944"/>
            <a:ext cx="1465179" cy="5541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HPE NF (EAST)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1" name="正方形/長方形 120">
            <a:extLst>
              <a:ext uri="{FF2B5EF4-FFF2-40B4-BE49-F238E27FC236}">
                <a16:creationId xmlns:a16="http://schemas.microsoft.com/office/drawing/2014/main" id="{EE274860-31E8-4345-908C-6B0E6F77F1CC}"/>
              </a:ext>
            </a:extLst>
          </p:cNvPr>
          <p:cNvSpPr/>
          <p:nvPr/>
        </p:nvSpPr>
        <p:spPr bwMode="ltGray">
          <a:xfrm>
            <a:off x="644973" y="2004941"/>
            <a:ext cx="1471491" cy="5541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Mgr</a:t>
            </a: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/EMS/VNFM/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Provisioning GW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05D22910-FBA6-444F-9402-411B3CE620EA}"/>
              </a:ext>
            </a:extLst>
          </p:cNvPr>
          <p:cNvSpPr/>
          <p:nvPr/>
        </p:nvSpPr>
        <p:spPr bwMode="ltGray">
          <a:xfrm>
            <a:off x="3933382" y="2010143"/>
            <a:ext cx="1464619" cy="5541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Mgr</a:t>
            </a: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/EMS/VNFM/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Provisioning GW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CABAF59A-0527-5E4F-B4AC-FF38FD8C01F1}"/>
              </a:ext>
            </a:extLst>
          </p:cNvPr>
          <p:cNvSpPr/>
          <p:nvPr/>
        </p:nvSpPr>
        <p:spPr bwMode="ltGray">
          <a:xfrm>
            <a:off x="638063" y="1646516"/>
            <a:ext cx="1473892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b="1" dirty="0">
                <a:solidFill>
                  <a:schemeClr val="accent6">
                    <a:lumMod val="50000"/>
                  </a:schemeClr>
                </a:solidFill>
              </a:rPr>
              <a:t>West Location</a:t>
            </a:r>
            <a:endParaRPr kumimoji="1" lang="ja-JP" altLang="en-US" sz="14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58E4CC1A-6A55-8D4A-BEFD-13BBA3F90811}"/>
              </a:ext>
            </a:extLst>
          </p:cNvPr>
          <p:cNvSpPr/>
          <p:nvPr/>
        </p:nvSpPr>
        <p:spPr bwMode="ltGray">
          <a:xfrm>
            <a:off x="3921187" y="1643871"/>
            <a:ext cx="1473892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400" b="1" dirty="0">
                <a:solidFill>
                  <a:schemeClr val="accent6">
                    <a:lumMod val="50000"/>
                  </a:schemeClr>
                </a:solidFill>
              </a:rPr>
              <a:t>East Location</a:t>
            </a:r>
            <a:endParaRPr kumimoji="1" lang="ja-JP" altLang="en-US" sz="14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1C5A77B4-9BEE-694E-8C25-0879FC79F94C}"/>
              </a:ext>
            </a:extLst>
          </p:cNvPr>
          <p:cNvSpPr/>
          <p:nvPr/>
        </p:nvSpPr>
        <p:spPr bwMode="ltGray">
          <a:xfrm>
            <a:off x="2155993" y="4378432"/>
            <a:ext cx="903095" cy="57823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3G/4G</a:t>
            </a:r>
          </a:p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N1/N2</a:t>
            </a:r>
          </a:p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BGP/OSPF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  <a:p>
            <a:pPr algn="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394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タイトル 5">
            <a:extLst>
              <a:ext uri="{FF2B5EF4-FFF2-40B4-BE49-F238E27FC236}">
                <a16:creationId xmlns:a16="http://schemas.microsoft.com/office/drawing/2014/main" id="{1B9E4132-4561-F842-BB09-9D213EE2A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Proposed </a:t>
            </a:r>
            <a:r>
              <a:rPr lang="en-US" altLang="ja-JP" dirty="0" err="1"/>
              <a:t>Ojima</a:t>
            </a:r>
            <a:r>
              <a:rPr lang="en-US" altLang="ja-JP" dirty="0"/>
              <a:t> Lab Environment; 5G in reference point view</a:t>
            </a:r>
            <a:endParaRPr kumimoji="1" lang="ja-JP" altLang="en-US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E3346347-7ADE-9B4B-8594-521CDE4E720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021</a:t>
            </a:r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3267418-D75C-CD4E-A2F2-0D217BE3E92E}"/>
              </a:ext>
            </a:extLst>
          </p:cNvPr>
          <p:cNvSpPr/>
          <p:nvPr/>
        </p:nvSpPr>
        <p:spPr bwMode="ltGray">
          <a:xfrm>
            <a:off x="2699590" y="4271140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4FF28D1-5D8E-4E47-830B-F363C3E40B40}"/>
              </a:ext>
            </a:extLst>
          </p:cNvPr>
          <p:cNvSpPr/>
          <p:nvPr/>
        </p:nvSpPr>
        <p:spPr bwMode="ltGray">
          <a:xfrm>
            <a:off x="3953966" y="42711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NG-RAN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A30C49A-5019-1142-BBF3-5429B1A16356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3090052" y="4451160"/>
            <a:ext cx="86391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2E199FA-7ED2-344B-B967-5D6BBE6E2F45}"/>
              </a:ext>
            </a:extLst>
          </p:cNvPr>
          <p:cNvSpPr/>
          <p:nvPr/>
        </p:nvSpPr>
        <p:spPr bwMode="ltGray">
          <a:xfrm>
            <a:off x="3953776" y="320346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BA3669D6-FF59-5F4A-BA03-B9C0383762F2}"/>
              </a:ext>
            </a:extLst>
          </p:cNvPr>
          <p:cNvCxnSpPr>
            <a:cxnSpLocks/>
            <a:stCxn id="11" idx="2"/>
            <a:endCxn id="9" idx="0"/>
          </p:cNvCxnSpPr>
          <p:nvPr/>
        </p:nvCxnSpPr>
        <p:spPr>
          <a:xfrm>
            <a:off x="4313816" y="3563501"/>
            <a:ext cx="190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403D4216-68A0-3F4E-BC54-FC257FE1EFAC}"/>
              </a:ext>
            </a:extLst>
          </p:cNvPr>
          <p:cNvCxnSpPr>
            <a:cxnSpLocks/>
            <a:stCxn id="8" idx="3"/>
            <a:endCxn id="11" idx="2"/>
          </p:cNvCxnSpPr>
          <p:nvPr/>
        </p:nvCxnSpPr>
        <p:spPr>
          <a:xfrm flipV="1">
            <a:off x="3090052" y="3563501"/>
            <a:ext cx="1223764" cy="8876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056BB269-D3F4-D942-833E-20B53D1FCF48}"/>
              </a:ext>
            </a:extLst>
          </p:cNvPr>
          <p:cNvSpPr/>
          <p:nvPr/>
        </p:nvSpPr>
        <p:spPr bwMode="ltGray">
          <a:xfrm>
            <a:off x="3237998" y="369410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BFE64BD7-8325-AD4B-90A8-C08C3F312339}"/>
              </a:ext>
            </a:extLst>
          </p:cNvPr>
          <p:cNvSpPr/>
          <p:nvPr/>
        </p:nvSpPr>
        <p:spPr bwMode="ltGray">
          <a:xfrm>
            <a:off x="4092991" y="381860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7EA8C75D-BDD9-294E-A309-822C7DB4A535}"/>
              </a:ext>
            </a:extLst>
          </p:cNvPr>
          <p:cNvSpPr/>
          <p:nvPr/>
        </p:nvSpPr>
        <p:spPr bwMode="ltGray">
          <a:xfrm>
            <a:off x="6744072" y="4271140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C63187AA-927D-3941-A453-28EC49B1A1CC}"/>
              </a:ext>
            </a:extLst>
          </p:cNvPr>
          <p:cNvCxnSpPr>
            <a:cxnSpLocks/>
            <a:stCxn id="9" idx="3"/>
            <a:endCxn id="16" idx="1"/>
          </p:cNvCxnSpPr>
          <p:nvPr/>
        </p:nvCxnSpPr>
        <p:spPr>
          <a:xfrm>
            <a:off x="4674046" y="4451160"/>
            <a:ext cx="207002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雲 17">
            <a:extLst>
              <a:ext uri="{FF2B5EF4-FFF2-40B4-BE49-F238E27FC236}">
                <a16:creationId xmlns:a16="http://schemas.microsoft.com/office/drawing/2014/main" id="{A7F54FB4-0C5C-6543-8B0E-AE1B6A3AE748}"/>
              </a:ext>
            </a:extLst>
          </p:cNvPr>
          <p:cNvSpPr/>
          <p:nvPr/>
        </p:nvSpPr>
        <p:spPr bwMode="ltGray">
          <a:xfrm>
            <a:off x="8256240" y="4271140"/>
            <a:ext cx="720080" cy="360040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IMS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BF921BBE-E838-A64C-8502-56C4FD1C68EE}"/>
              </a:ext>
            </a:extLst>
          </p:cNvPr>
          <p:cNvCxnSpPr>
            <a:cxnSpLocks/>
            <a:stCxn id="16" idx="3"/>
            <a:endCxn id="18" idx="2"/>
          </p:cNvCxnSpPr>
          <p:nvPr/>
        </p:nvCxnSpPr>
        <p:spPr>
          <a:xfrm>
            <a:off x="7464152" y="4451160"/>
            <a:ext cx="79432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8977501D-AC1F-8D42-B885-70E35E008B2F}"/>
              </a:ext>
            </a:extLst>
          </p:cNvPr>
          <p:cNvSpPr/>
          <p:nvPr/>
        </p:nvSpPr>
        <p:spPr bwMode="ltGray">
          <a:xfrm>
            <a:off x="6744072" y="3212976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3B98CD0-1C54-9E4C-A639-24DEA16E46B0}"/>
              </a:ext>
            </a:extLst>
          </p:cNvPr>
          <p:cNvSpPr/>
          <p:nvPr/>
        </p:nvSpPr>
        <p:spPr bwMode="ltGray">
          <a:xfrm>
            <a:off x="6172197" y="439577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40F426CC-A3E3-8743-A83B-D43EADF7D21B}"/>
              </a:ext>
            </a:extLst>
          </p:cNvPr>
          <p:cNvCxnSpPr>
            <a:cxnSpLocks/>
            <a:stCxn id="20" idx="2"/>
          </p:cNvCxnSpPr>
          <p:nvPr/>
        </p:nvCxnSpPr>
        <p:spPr>
          <a:xfrm>
            <a:off x="7104112" y="3573016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645D0A3-BD5D-6C4E-9117-0970BB5F41A1}"/>
              </a:ext>
            </a:extLst>
          </p:cNvPr>
          <p:cNvSpPr/>
          <p:nvPr/>
        </p:nvSpPr>
        <p:spPr bwMode="ltGray">
          <a:xfrm>
            <a:off x="6924092" y="379709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D370A496-A8CF-0443-948C-9E292CAD2F31}"/>
              </a:ext>
            </a:extLst>
          </p:cNvPr>
          <p:cNvSpPr/>
          <p:nvPr/>
        </p:nvSpPr>
        <p:spPr bwMode="ltGray">
          <a:xfrm>
            <a:off x="7536160" y="442199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5EEC2943-5282-7B44-8A59-43915E1EEC23}"/>
              </a:ext>
            </a:extLst>
          </p:cNvPr>
          <p:cNvSpPr/>
          <p:nvPr/>
        </p:nvSpPr>
        <p:spPr bwMode="ltGray">
          <a:xfrm>
            <a:off x="3948279" y="199475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28AAEEF2-A5F7-C449-B31D-FBF791FE63B9}"/>
              </a:ext>
            </a:extLst>
          </p:cNvPr>
          <p:cNvSpPr/>
          <p:nvPr/>
        </p:nvSpPr>
        <p:spPr bwMode="ltGray">
          <a:xfrm>
            <a:off x="5233106" y="199475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45E23E19-81A6-B84D-9F2F-C07A50556541}"/>
              </a:ext>
            </a:extLst>
          </p:cNvPr>
          <p:cNvCxnSpPr>
            <a:cxnSpLocks/>
            <a:stCxn id="27" idx="2"/>
            <a:endCxn id="20" idx="0"/>
          </p:cNvCxnSpPr>
          <p:nvPr/>
        </p:nvCxnSpPr>
        <p:spPr>
          <a:xfrm>
            <a:off x="5593146" y="2354790"/>
            <a:ext cx="1510966" cy="85818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FF4883E0-D464-FF4A-8F87-4B401037FB2D}"/>
              </a:ext>
            </a:extLst>
          </p:cNvPr>
          <p:cNvSpPr/>
          <p:nvPr/>
        </p:nvSpPr>
        <p:spPr bwMode="ltGray">
          <a:xfrm>
            <a:off x="5700970" y="229890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5A0CF3FE-2238-AE4E-8E91-EEC117B78136}"/>
              </a:ext>
            </a:extLst>
          </p:cNvPr>
          <p:cNvCxnSpPr>
            <a:cxnSpLocks/>
            <a:stCxn id="11" idx="0"/>
            <a:endCxn id="25" idx="2"/>
          </p:cNvCxnSpPr>
          <p:nvPr/>
        </p:nvCxnSpPr>
        <p:spPr>
          <a:xfrm flipH="1" flipV="1">
            <a:off x="4308319" y="2354790"/>
            <a:ext cx="5497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7DCCBFE9-AB36-F242-8415-13FA1C840097}"/>
              </a:ext>
            </a:extLst>
          </p:cNvPr>
          <p:cNvSpPr/>
          <p:nvPr/>
        </p:nvSpPr>
        <p:spPr bwMode="ltGray">
          <a:xfrm>
            <a:off x="3771008" y="255490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94F4D1C7-F85E-C14F-9849-CC93CE264DB3}"/>
              </a:ext>
            </a:extLst>
          </p:cNvPr>
          <p:cNvCxnSpPr>
            <a:cxnSpLocks/>
            <a:stCxn id="25" idx="3"/>
            <a:endCxn id="27" idx="1"/>
          </p:cNvCxnSpPr>
          <p:nvPr/>
        </p:nvCxnSpPr>
        <p:spPr>
          <a:xfrm>
            <a:off x="4668359" y="2174770"/>
            <a:ext cx="56474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0E32C102-5E42-8E44-8B29-83F835EB6DCC}"/>
              </a:ext>
            </a:extLst>
          </p:cNvPr>
          <p:cNvSpPr/>
          <p:nvPr/>
        </p:nvSpPr>
        <p:spPr bwMode="ltGray">
          <a:xfrm>
            <a:off x="4760978" y="309501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E16F6F31-4F3B-9941-90F7-5BAE8F2650FD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>
            <a:off x="4673856" y="3383481"/>
            <a:ext cx="2070216" cy="9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1678E3ED-24D5-1149-9923-E9670086E48B}"/>
              </a:ext>
            </a:extLst>
          </p:cNvPr>
          <p:cNvSpPr/>
          <p:nvPr/>
        </p:nvSpPr>
        <p:spPr bwMode="ltGray">
          <a:xfrm>
            <a:off x="4603990" y="189455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465B2903-0227-CD4E-AB00-30040FD66C58}"/>
              </a:ext>
            </a:extLst>
          </p:cNvPr>
          <p:cNvCxnSpPr>
            <a:cxnSpLocks/>
            <a:stCxn id="11" idx="0"/>
            <a:endCxn id="27" idx="2"/>
          </p:cNvCxnSpPr>
          <p:nvPr/>
        </p:nvCxnSpPr>
        <p:spPr>
          <a:xfrm flipV="1">
            <a:off x="4313816" y="2354790"/>
            <a:ext cx="1279330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6641BCD5-EBBB-6A4A-8B19-47DC5AA63DC7}"/>
              </a:ext>
            </a:extLst>
          </p:cNvPr>
          <p:cNvSpPr/>
          <p:nvPr/>
        </p:nvSpPr>
        <p:spPr bwMode="ltGray">
          <a:xfrm>
            <a:off x="4590693" y="245059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03D3774D-926F-9F49-AE09-6ECF9D5A004C}"/>
              </a:ext>
            </a:extLst>
          </p:cNvPr>
          <p:cNvSpPr/>
          <p:nvPr/>
        </p:nvSpPr>
        <p:spPr bwMode="ltGray">
          <a:xfrm>
            <a:off x="5423982" y="4928267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3" name="直線コネクタ 42">
            <a:extLst>
              <a:ext uri="{FF2B5EF4-FFF2-40B4-BE49-F238E27FC236}">
                <a16:creationId xmlns:a16="http://schemas.microsoft.com/office/drawing/2014/main" id="{5B287FA8-8046-D24D-9933-139040C1365C}"/>
              </a:ext>
            </a:extLst>
          </p:cNvPr>
          <p:cNvCxnSpPr>
            <a:cxnSpLocks/>
            <a:stCxn id="42" idx="3"/>
            <a:endCxn id="56" idx="2"/>
          </p:cNvCxnSpPr>
          <p:nvPr/>
        </p:nvCxnSpPr>
        <p:spPr>
          <a:xfrm flipV="1">
            <a:off x="6144062" y="5105221"/>
            <a:ext cx="753267" cy="306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E9BDEA5E-7876-9144-A98F-E1B531A89685}"/>
              </a:ext>
            </a:extLst>
          </p:cNvPr>
          <p:cNvSpPr/>
          <p:nvPr/>
        </p:nvSpPr>
        <p:spPr bwMode="ltGray">
          <a:xfrm>
            <a:off x="5423982" y="3870103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5" name="直線コネクタ 44">
            <a:extLst>
              <a:ext uri="{FF2B5EF4-FFF2-40B4-BE49-F238E27FC236}">
                <a16:creationId xmlns:a16="http://schemas.microsoft.com/office/drawing/2014/main" id="{8287BE26-4924-2F4C-B632-C5834BF78335}"/>
              </a:ext>
            </a:extLst>
          </p:cNvPr>
          <p:cNvCxnSpPr>
            <a:cxnSpLocks/>
            <a:stCxn id="44" idx="2"/>
          </p:cNvCxnSpPr>
          <p:nvPr/>
        </p:nvCxnSpPr>
        <p:spPr>
          <a:xfrm>
            <a:off x="5784022" y="4230143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2810AA0-8504-184E-BC60-EE8E32382418}"/>
              </a:ext>
            </a:extLst>
          </p:cNvPr>
          <p:cNvSpPr/>
          <p:nvPr/>
        </p:nvSpPr>
        <p:spPr bwMode="ltGray">
          <a:xfrm>
            <a:off x="5567833" y="460153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B9E9FBE8-D379-944C-9526-671FBC2D0E9C}"/>
              </a:ext>
            </a:extLst>
          </p:cNvPr>
          <p:cNvSpPr/>
          <p:nvPr/>
        </p:nvSpPr>
        <p:spPr bwMode="ltGray">
          <a:xfrm>
            <a:off x="6216070" y="507912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98E16E5C-E64E-384F-92E3-CCF091D2649E}"/>
              </a:ext>
            </a:extLst>
          </p:cNvPr>
          <p:cNvCxnSpPr>
            <a:cxnSpLocks/>
            <a:stCxn id="9" idx="3"/>
            <a:endCxn id="42" idx="1"/>
          </p:cNvCxnSpPr>
          <p:nvPr/>
        </p:nvCxnSpPr>
        <p:spPr>
          <a:xfrm>
            <a:off x="4674046" y="4451160"/>
            <a:ext cx="749936" cy="65712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393CFBA6-7037-1548-998C-91D224643071}"/>
              </a:ext>
            </a:extLst>
          </p:cNvPr>
          <p:cNvSpPr/>
          <p:nvPr/>
        </p:nvSpPr>
        <p:spPr bwMode="ltGray">
          <a:xfrm>
            <a:off x="4811749" y="487418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0" name="直線コネクタ 49">
            <a:extLst>
              <a:ext uri="{FF2B5EF4-FFF2-40B4-BE49-F238E27FC236}">
                <a16:creationId xmlns:a16="http://schemas.microsoft.com/office/drawing/2014/main" id="{0B28ADCE-5BED-E546-AA32-A02910EBD8E8}"/>
              </a:ext>
            </a:extLst>
          </p:cNvPr>
          <p:cNvCxnSpPr>
            <a:cxnSpLocks/>
            <a:endCxn id="44" idx="1"/>
          </p:cNvCxnSpPr>
          <p:nvPr/>
        </p:nvCxnSpPr>
        <p:spPr>
          <a:xfrm>
            <a:off x="4694133" y="3401471"/>
            <a:ext cx="729849" cy="64865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8DF0BBF4-840B-9243-8DA9-D303007FB517}"/>
              </a:ext>
            </a:extLst>
          </p:cNvPr>
          <p:cNvSpPr/>
          <p:nvPr/>
        </p:nvSpPr>
        <p:spPr bwMode="ltGray">
          <a:xfrm>
            <a:off x="4471033" y="355627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B3F07A32-5A12-8D40-8798-DCEF1BDBED2E}"/>
              </a:ext>
            </a:extLst>
          </p:cNvPr>
          <p:cNvSpPr/>
          <p:nvPr/>
        </p:nvSpPr>
        <p:spPr bwMode="ltGray">
          <a:xfrm>
            <a:off x="5784742" y="353923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4" name="直線コネクタ 53">
            <a:extLst>
              <a:ext uri="{FF2B5EF4-FFF2-40B4-BE49-F238E27FC236}">
                <a16:creationId xmlns:a16="http://schemas.microsoft.com/office/drawing/2014/main" id="{87EC1F0B-88FD-844C-B2DC-F27DC079C8DF}"/>
              </a:ext>
            </a:extLst>
          </p:cNvPr>
          <p:cNvCxnSpPr>
            <a:cxnSpLocks/>
            <a:stCxn id="27" idx="2"/>
            <a:endCxn id="44" idx="0"/>
          </p:cNvCxnSpPr>
          <p:nvPr/>
        </p:nvCxnSpPr>
        <p:spPr>
          <a:xfrm>
            <a:off x="5593146" y="2354790"/>
            <a:ext cx="190876" cy="151531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04427313-C214-7047-9F6F-DE724F097686}"/>
              </a:ext>
            </a:extLst>
          </p:cNvPr>
          <p:cNvSpPr/>
          <p:nvPr/>
        </p:nvSpPr>
        <p:spPr bwMode="ltGray">
          <a:xfrm>
            <a:off x="5216818" y="351156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雲 55">
            <a:extLst>
              <a:ext uri="{FF2B5EF4-FFF2-40B4-BE49-F238E27FC236}">
                <a16:creationId xmlns:a16="http://schemas.microsoft.com/office/drawing/2014/main" id="{5F725409-D218-9045-9ACD-F31C0950ACF2}"/>
              </a:ext>
            </a:extLst>
          </p:cNvPr>
          <p:cNvSpPr/>
          <p:nvPr/>
        </p:nvSpPr>
        <p:spPr bwMode="ltGray">
          <a:xfrm>
            <a:off x="6893998" y="4925201"/>
            <a:ext cx="1073860" cy="360040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000C3903-0232-1840-B98A-AC2D3C75F74A}"/>
              </a:ext>
            </a:extLst>
          </p:cNvPr>
          <p:cNvSpPr/>
          <p:nvPr/>
        </p:nvSpPr>
        <p:spPr bwMode="ltGray">
          <a:xfrm>
            <a:off x="2860724" y="199475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125B9B7D-9F6A-5C45-AF0F-13DDA3393D00}"/>
              </a:ext>
            </a:extLst>
          </p:cNvPr>
          <p:cNvCxnSpPr>
            <a:cxnSpLocks/>
            <a:stCxn id="11" idx="0"/>
            <a:endCxn id="52" idx="2"/>
          </p:cNvCxnSpPr>
          <p:nvPr/>
        </p:nvCxnSpPr>
        <p:spPr>
          <a:xfrm flipH="1" flipV="1">
            <a:off x="3220764" y="2354790"/>
            <a:ext cx="1093052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D49DB9D7-920F-CB41-80EA-9A68AD4973AF}"/>
              </a:ext>
            </a:extLst>
          </p:cNvPr>
          <p:cNvSpPr/>
          <p:nvPr/>
        </p:nvSpPr>
        <p:spPr bwMode="ltGray">
          <a:xfrm>
            <a:off x="3179784" y="264491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1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1A3095-8FFE-5E42-8F4E-84E0E0236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Proposed </a:t>
            </a:r>
            <a:r>
              <a:rPr lang="en-US" altLang="ja-JP" dirty="0" err="1"/>
              <a:t>Ojima</a:t>
            </a:r>
            <a:r>
              <a:rPr lang="en-US" altLang="ja-JP" dirty="0"/>
              <a:t> Lab Environment; 5G in SBI view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55D24B1-D48B-594A-889F-80181AE74B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022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A5A97C30-50A4-DF46-8B03-4250CFDB294E}"/>
              </a:ext>
            </a:extLst>
          </p:cNvPr>
          <p:cNvSpPr/>
          <p:nvPr/>
        </p:nvSpPr>
        <p:spPr bwMode="ltGray">
          <a:xfrm>
            <a:off x="1817106" y="4075535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6B677C6-81A8-B846-9E2D-E0832917744E}"/>
              </a:ext>
            </a:extLst>
          </p:cNvPr>
          <p:cNvSpPr/>
          <p:nvPr/>
        </p:nvSpPr>
        <p:spPr bwMode="ltGray">
          <a:xfrm>
            <a:off x="2783632" y="407707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NG-RAN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9DBD26ED-54B1-5142-8843-D30BA6082D6B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2207568" y="4255555"/>
            <a:ext cx="576064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F5D830EB-D518-1942-9AA9-91CDB4A7EC4B}"/>
              </a:ext>
            </a:extLst>
          </p:cNvPr>
          <p:cNvSpPr/>
          <p:nvPr/>
        </p:nvSpPr>
        <p:spPr bwMode="ltGray">
          <a:xfrm>
            <a:off x="2783632" y="3086962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18CA117E-7FCE-2748-BD55-A303D195FD7A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>
            <a:off x="3143672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915F34C-6989-AF40-8D7A-697537C312E5}"/>
              </a:ext>
            </a:extLst>
          </p:cNvPr>
          <p:cNvCxnSpPr>
            <a:cxnSpLocks/>
            <a:stCxn id="4" idx="3"/>
            <a:endCxn id="7" idx="2"/>
          </p:cNvCxnSpPr>
          <p:nvPr/>
        </p:nvCxnSpPr>
        <p:spPr>
          <a:xfrm flipV="1">
            <a:off x="2207568" y="3447002"/>
            <a:ext cx="936104" cy="80855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D459FAD-BE45-CF47-B2BE-844A481737CC}"/>
              </a:ext>
            </a:extLst>
          </p:cNvPr>
          <p:cNvSpPr/>
          <p:nvPr/>
        </p:nvSpPr>
        <p:spPr bwMode="ltGray">
          <a:xfrm>
            <a:off x="2135560" y="367125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7B080DB2-2B5C-084B-9A1B-314EA5E63370}"/>
              </a:ext>
            </a:extLst>
          </p:cNvPr>
          <p:cNvSpPr/>
          <p:nvPr/>
        </p:nvSpPr>
        <p:spPr bwMode="ltGray">
          <a:xfrm>
            <a:off x="2963652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DD9CE238-4C42-E94C-9EF3-F5C0C231A5F9}"/>
              </a:ext>
            </a:extLst>
          </p:cNvPr>
          <p:cNvSpPr/>
          <p:nvPr/>
        </p:nvSpPr>
        <p:spPr bwMode="ltGray">
          <a:xfrm>
            <a:off x="5087888" y="4075535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40E6E6DD-1F07-B54E-A52E-719E13E166AD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503712" y="4255555"/>
            <a:ext cx="1584176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6C08F7CC-2D22-4749-95E7-5E4C3C40A84A}"/>
              </a:ext>
            </a:extLst>
          </p:cNvPr>
          <p:cNvCxnSpPr>
            <a:cxnSpLocks/>
          </p:cNvCxnSpPr>
          <p:nvPr/>
        </p:nvCxnSpPr>
        <p:spPr>
          <a:xfrm>
            <a:off x="4655840" y="4759596"/>
            <a:ext cx="77885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3F271D76-5692-6A4D-95C9-D05FC24BCC0C}"/>
              </a:ext>
            </a:extLst>
          </p:cNvPr>
          <p:cNvSpPr/>
          <p:nvPr/>
        </p:nvSpPr>
        <p:spPr bwMode="ltGray">
          <a:xfrm>
            <a:off x="5087888" y="3086962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E7C58F06-D58C-1E49-ACF4-0772BA6DB278}"/>
              </a:ext>
            </a:extLst>
          </p:cNvPr>
          <p:cNvSpPr/>
          <p:nvPr/>
        </p:nvSpPr>
        <p:spPr bwMode="ltGray">
          <a:xfrm>
            <a:off x="3292306" y="447563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C8BD88A9-8C0E-7A4E-8C95-D30E206C36E5}"/>
              </a:ext>
            </a:extLst>
          </p:cNvPr>
          <p:cNvCxnSpPr>
            <a:cxnSpLocks/>
          </p:cNvCxnSpPr>
          <p:nvPr/>
        </p:nvCxnSpPr>
        <p:spPr>
          <a:xfrm>
            <a:off x="5447928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B7D2A664-C6F8-7E40-B842-CB15C8A412DD}"/>
              </a:ext>
            </a:extLst>
          </p:cNvPr>
          <p:cNvSpPr/>
          <p:nvPr/>
        </p:nvSpPr>
        <p:spPr bwMode="ltGray">
          <a:xfrm>
            <a:off x="5267908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9186DF1F-4C2D-E34D-8920-7D26A0B2601C}"/>
              </a:ext>
            </a:extLst>
          </p:cNvPr>
          <p:cNvCxnSpPr>
            <a:cxnSpLocks/>
          </p:cNvCxnSpPr>
          <p:nvPr/>
        </p:nvCxnSpPr>
        <p:spPr>
          <a:xfrm flipV="1">
            <a:off x="1869897" y="2730994"/>
            <a:ext cx="3627669" cy="8147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48F77784-746F-2145-B7B2-14254CFC3B67}"/>
              </a:ext>
            </a:extLst>
          </p:cNvPr>
          <p:cNvSpPr/>
          <p:nvPr/>
        </p:nvSpPr>
        <p:spPr bwMode="ltGray">
          <a:xfrm>
            <a:off x="3445752" y="2002908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896FA3DE-4699-0F46-957C-6B22C0EF0EB9}"/>
              </a:ext>
            </a:extLst>
          </p:cNvPr>
          <p:cNvSpPr/>
          <p:nvPr/>
        </p:nvSpPr>
        <p:spPr bwMode="ltGray">
          <a:xfrm>
            <a:off x="2617066" y="273509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AF46DC0E-8530-604F-8CDD-B3E5F02863A3}"/>
              </a:ext>
            </a:extLst>
          </p:cNvPr>
          <p:cNvSpPr/>
          <p:nvPr/>
        </p:nvSpPr>
        <p:spPr bwMode="ltGray">
          <a:xfrm>
            <a:off x="4799856" y="2023133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9BF50DD1-C122-F046-8968-44B48E38E425}"/>
              </a:ext>
            </a:extLst>
          </p:cNvPr>
          <p:cNvSpPr/>
          <p:nvPr/>
        </p:nvSpPr>
        <p:spPr bwMode="ltGray">
          <a:xfrm>
            <a:off x="4583831" y="23683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31267F15-07C8-734D-A0F6-C921075C3BFA}"/>
              </a:ext>
            </a:extLst>
          </p:cNvPr>
          <p:cNvSpPr/>
          <p:nvPr/>
        </p:nvSpPr>
        <p:spPr bwMode="ltGray">
          <a:xfrm>
            <a:off x="4906996" y="270086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C8DF0AA8-04CA-4E40-B668-34F93E3760CF}"/>
              </a:ext>
            </a:extLst>
          </p:cNvPr>
          <p:cNvCxnSpPr>
            <a:cxnSpLocks/>
            <a:stCxn id="27" idx="2"/>
          </p:cNvCxnSpPr>
          <p:nvPr/>
        </p:nvCxnSpPr>
        <p:spPr>
          <a:xfrm>
            <a:off x="5159896" y="2383173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A8C4618C-BC28-144F-839F-F9DD5486BF35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3143672" y="2733031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139B5862-E6A7-2B40-BD36-6E80D8DB95B0}"/>
              </a:ext>
            </a:extLst>
          </p:cNvPr>
          <p:cNvCxnSpPr>
            <a:cxnSpLocks/>
            <a:stCxn id="15" idx="0"/>
          </p:cNvCxnSpPr>
          <p:nvPr/>
        </p:nvCxnSpPr>
        <p:spPr>
          <a:xfrm flipV="1">
            <a:off x="5447928" y="2733032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DC26BB4E-985A-7E45-A4F6-B5D4B441F3A2}"/>
              </a:ext>
            </a:extLst>
          </p:cNvPr>
          <p:cNvSpPr/>
          <p:nvPr/>
        </p:nvSpPr>
        <p:spPr bwMode="ltGray">
          <a:xfrm>
            <a:off x="1793986" y="2717518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8A22512B-FC21-9B49-AE01-D6EC5972AC32}"/>
              </a:ext>
            </a:extLst>
          </p:cNvPr>
          <p:cNvSpPr/>
          <p:nvPr/>
        </p:nvSpPr>
        <p:spPr bwMode="ltGray">
          <a:xfrm>
            <a:off x="3935760" y="4581128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7019656D-7F39-FB41-9804-1D3694CD518F}"/>
              </a:ext>
            </a:extLst>
          </p:cNvPr>
          <p:cNvCxnSpPr>
            <a:cxnSpLocks/>
            <a:stCxn id="5" idx="3"/>
            <a:endCxn id="36" idx="1"/>
          </p:cNvCxnSpPr>
          <p:nvPr/>
        </p:nvCxnSpPr>
        <p:spPr>
          <a:xfrm>
            <a:off x="3503712" y="4257092"/>
            <a:ext cx="432048" cy="5040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EE307D9C-9860-5C42-BFCD-E91E44446DC6}"/>
              </a:ext>
            </a:extLst>
          </p:cNvPr>
          <p:cNvSpPr/>
          <p:nvPr/>
        </p:nvSpPr>
        <p:spPr bwMode="ltGray">
          <a:xfrm>
            <a:off x="3935760" y="3592555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7DCDAC15-BDF0-B84A-A96E-A0CE090ADCFF}"/>
              </a:ext>
            </a:extLst>
          </p:cNvPr>
          <p:cNvCxnSpPr>
            <a:cxnSpLocks/>
          </p:cNvCxnSpPr>
          <p:nvPr/>
        </p:nvCxnSpPr>
        <p:spPr>
          <a:xfrm>
            <a:off x="4295800" y="3952595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BE1F1EE4-380B-7B4F-9301-C0A744268572}"/>
              </a:ext>
            </a:extLst>
          </p:cNvPr>
          <p:cNvSpPr/>
          <p:nvPr/>
        </p:nvSpPr>
        <p:spPr bwMode="ltGray">
          <a:xfrm>
            <a:off x="4076225" y="428050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171CB700-7AE3-C346-AF56-470388A068F9}"/>
              </a:ext>
            </a:extLst>
          </p:cNvPr>
          <p:cNvCxnSpPr>
            <a:cxnSpLocks/>
            <a:stCxn id="38" idx="0"/>
          </p:cNvCxnSpPr>
          <p:nvPr/>
        </p:nvCxnSpPr>
        <p:spPr>
          <a:xfrm flipV="1">
            <a:off x="4295800" y="2742152"/>
            <a:ext cx="0" cy="85040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6524FA16-CCDB-D44E-8C7F-220C3CF58C99}"/>
              </a:ext>
            </a:extLst>
          </p:cNvPr>
          <p:cNvSpPr/>
          <p:nvPr/>
        </p:nvSpPr>
        <p:spPr bwMode="ltGray">
          <a:xfrm>
            <a:off x="4540493" y="397601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85BCFA90-D178-5841-9872-131EB94724AF}"/>
              </a:ext>
            </a:extLst>
          </p:cNvPr>
          <p:cNvSpPr/>
          <p:nvPr/>
        </p:nvSpPr>
        <p:spPr bwMode="ltGray">
          <a:xfrm>
            <a:off x="3769193" y="272100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7" name="雲 46">
            <a:extLst>
              <a:ext uri="{FF2B5EF4-FFF2-40B4-BE49-F238E27FC236}">
                <a16:creationId xmlns:a16="http://schemas.microsoft.com/office/drawing/2014/main" id="{BFB9940B-A925-F34C-8B59-7B5CA16FBC60}"/>
              </a:ext>
            </a:extLst>
          </p:cNvPr>
          <p:cNvSpPr/>
          <p:nvPr/>
        </p:nvSpPr>
        <p:spPr bwMode="ltGray">
          <a:xfrm>
            <a:off x="6585009" y="4075535"/>
            <a:ext cx="720080" cy="360040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IMS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DDC34376-E416-AE47-A819-2791C60CB425}"/>
              </a:ext>
            </a:extLst>
          </p:cNvPr>
          <p:cNvCxnSpPr>
            <a:cxnSpLocks/>
            <a:endCxn id="47" idx="2"/>
          </p:cNvCxnSpPr>
          <p:nvPr/>
        </p:nvCxnSpPr>
        <p:spPr>
          <a:xfrm>
            <a:off x="5792921" y="4255555"/>
            <a:ext cx="79432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65F296B7-2E6E-1544-97C7-31EE008ACF36}"/>
              </a:ext>
            </a:extLst>
          </p:cNvPr>
          <p:cNvSpPr/>
          <p:nvPr/>
        </p:nvSpPr>
        <p:spPr bwMode="ltGray">
          <a:xfrm>
            <a:off x="5864929" y="422638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47AEEE0A-A2A9-284B-8804-A1B76B8F90A7}"/>
              </a:ext>
            </a:extLst>
          </p:cNvPr>
          <p:cNvSpPr/>
          <p:nvPr/>
        </p:nvSpPr>
        <p:spPr bwMode="ltGray">
          <a:xfrm>
            <a:off x="4754239" y="473853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1" name="雲 50">
            <a:extLst>
              <a:ext uri="{FF2B5EF4-FFF2-40B4-BE49-F238E27FC236}">
                <a16:creationId xmlns:a16="http://schemas.microsoft.com/office/drawing/2014/main" id="{533F3A3E-63A4-C942-9EDB-7EB341D7FD2C}"/>
              </a:ext>
            </a:extLst>
          </p:cNvPr>
          <p:cNvSpPr/>
          <p:nvPr/>
        </p:nvSpPr>
        <p:spPr bwMode="ltGray">
          <a:xfrm>
            <a:off x="5432253" y="4590067"/>
            <a:ext cx="1073860" cy="360040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596370FA-16DE-A94D-840E-BE9D1F416BE6}"/>
              </a:ext>
            </a:extLst>
          </p:cNvPr>
          <p:cNvSpPr/>
          <p:nvPr/>
        </p:nvSpPr>
        <p:spPr bwMode="ltGray">
          <a:xfrm>
            <a:off x="3216153" y="236794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3" name="直線コネクタ 52">
            <a:extLst>
              <a:ext uri="{FF2B5EF4-FFF2-40B4-BE49-F238E27FC236}">
                <a16:creationId xmlns:a16="http://schemas.microsoft.com/office/drawing/2014/main" id="{C843D890-C4EF-FF4A-80D0-C3D7EE70B73F}"/>
              </a:ext>
            </a:extLst>
          </p:cNvPr>
          <p:cNvCxnSpPr>
            <a:cxnSpLocks/>
          </p:cNvCxnSpPr>
          <p:nvPr/>
        </p:nvCxnSpPr>
        <p:spPr>
          <a:xfrm>
            <a:off x="3792218" y="2382761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332F153C-4989-AE4D-AC4C-D019709232EF}"/>
              </a:ext>
            </a:extLst>
          </p:cNvPr>
          <p:cNvSpPr/>
          <p:nvPr/>
        </p:nvSpPr>
        <p:spPr bwMode="ltGray">
          <a:xfrm>
            <a:off x="2231165" y="1997457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24975AD9-319F-7C4A-B3ED-90F54421852A}"/>
              </a:ext>
            </a:extLst>
          </p:cNvPr>
          <p:cNvSpPr/>
          <p:nvPr/>
        </p:nvSpPr>
        <p:spPr bwMode="ltGray">
          <a:xfrm>
            <a:off x="1786020" y="2362492"/>
            <a:ext cx="78487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5" name="直線コネクタ 54">
            <a:extLst>
              <a:ext uri="{FF2B5EF4-FFF2-40B4-BE49-F238E27FC236}">
                <a16:creationId xmlns:a16="http://schemas.microsoft.com/office/drawing/2014/main" id="{6AA7B48C-24F9-594D-9F3C-4D47E8A0C612}"/>
              </a:ext>
            </a:extLst>
          </p:cNvPr>
          <p:cNvCxnSpPr>
            <a:cxnSpLocks/>
          </p:cNvCxnSpPr>
          <p:nvPr/>
        </p:nvCxnSpPr>
        <p:spPr>
          <a:xfrm>
            <a:off x="2577631" y="237731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227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ja-JP" dirty="0"/>
              <a:t>Voice over 5G</a:t>
            </a: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25</a:t>
            </a:fld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9059E60E-818C-2943-BEDF-76B3CFB9145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023</a:t>
            </a:r>
            <a:endParaRPr kumimoji="1" lang="ja-JP" altLang="en-US"/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ACFDF8AA-6802-8143-B60F-10EE974AC9DF}"/>
              </a:ext>
            </a:extLst>
          </p:cNvPr>
          <p:cNvSpPr/>
          <p:nvPr/>
        </p:nvSpPr>
        <p:spPr bwMode="ltGray">
          <a:xfrm>
            <a:off x="881002" y="4133188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21B3315A-7AC3-1F49-ACBA-2A223B18ED5B}"/>
              </a:ext>
            </a:extLst>
          </p:cNvPr>
          <p:cNvSpPr/>
          <p:nvPr/>
        </p:nvSpPr>
        <p:spPr bwMode="ltGray">
          <a:xfrm>
            <a:off x="1922192" y="4133188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NG-RAN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7" name="直線コネクタ 86">
            <a:extLst>
              <a:ext uri="{FF2B5EF4-FFF2-40B4-BE49-F238E27FC236}">
                <a16:creationId xmlns:a16="http://schemas.microsoft.com/office/drawing/2014/main" id="{F78DFF04-5DD7-EB4F-A49B-8C9B7EB9C7FD}"/>
              </a:ext>
            </a:extLst>
          </p:cNvPr>
          <p:cNvCxnSpPr>
            <a:cxnSpLocks/>
            <a:stCxn id="85" idx="3"/>
            <a:endCxn id="86" idx="1"/>
          </p:cNvCxnSpPr>
          <p:nvPr/>
        </p:nvCxnSpPr>
        <p:spPr>
          <a:xfrm>
            <a:off x="1271464" y="4313208"/>
            <a:ext cx="65072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71A9A0DA-2D58-434E-AE65-38EB124AACFD}"/>
              </a:ext>
            </a:extLst>
          </p:cNvPr>
          <p:cNvSpPr/>
          <p:nvPr/>
        </p:nvSpPr>
        <p:spPr bwMode="ltGray">
          <a:xfrm>
            <a:off x="1922002" y="3065509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9" name="直線コネクタ 88">
            <a:extLst>
              <a:ext uri="{FF2B5EF4-FFF2-40B4-BE49-F238E27FC236}">
                <a16:creationId xmlns:a16="http://schemas.microsoft.com/office/drawing/2014/main" id="{9D8FCB84-AE7E-7643-AF90-15E764320DEB}"/>
              </a:ext>
            </a:extLst>
          </p:cNvPr>
          <p:cNvCxnSpPr>
            <a:cxnSpLocks/>
            <a:stCxn id="88" idx="2"/>
            <a:endCxn id="86" idx="0"/>
          </p:cNvCxnSpPr>
          <p:nvPr/>
        </p:nvCxnSpPr>
        <p:spPr>
          <a:xfrm>
            <a:off x="2282042" y="3425549"/>
            <a:ext cx="190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C2A063A8-929E-7A48-97C5-BACF288B4B86}"/>
              </a:ext>
            </a:extLst>
          </p:cNvPr>
          <p:cNvCxnSpPr>
            <a:cxnSpLocks/>
            <a:stCxn id="85" idx="3"/>
            <a:endCxn id="88" idx="2"/>
          </p:cNvCxnSpPr>
          <p:nvPr/>
        </p:nvCxnSpPr>
        <p:spPr>
          <a:xfrm flipV="1">
            <a:off x="1271464" y="3425549"/>
            <a:ext cx="1010578" cy="8876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36DF4493-04C6-844B-AEE3-91A120990BF0}"/>
              </a:ext>
            </a:extLst>
          </p:cNvPr>
          <p:cNvSpPr/>
          <p:nvPr/>
        </p:nvSpPr>
        <p:spPr bwMode="ltGray">
          <a:xfrm>
            <a:off x="1206161" y="365914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3A4A4230-E48C-0F45-811B-70C27F321607}"/>
              </a:ext>
            </a:extLst>
          </p:cNvPr>
          <p:cNvSpPr/>
          <p:nvPr/>
        </p:nvSpPr>
        <p:spPr bwMode="ltGray">
          <a:xfrm>
            <a:off x="2061217" y="368065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D01D76A7-A853-B047-9A44-4F702EBD0045}"/>
              </a:ext>
            </a:extLst>
          </p:cNvPr>
          <p:cNvSpPr/>
          <p:nvPr/>
        </p:nvSpPr>
        <p:spPr bwMode="ltGray">
          <a:xfrm>
            <a:off x="4712298" y="4133188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4" name="直線コネクタ 93">
            <a:extLst>
              <a:ext uri="{FF2B5EF4-FFF2-40B4-BE49-F238E27FC236}">
                <a16:creationId xmlns:a16="http://schemas.microsoft.com/office/drawing/2014/main" id="{B9864B2B-C87F-2F4D-A554-412A148AB0ED}"/>
              </a:ext>
            </a:extLst>
          </p:cNvPr>
          <p:cNvCxnSpPr>
            <a:cxnSpLocks/>
            <a:stCxn id="86" idx="3"/>
            <a:endCxn id="93" idx="1"/>
          </p:cNvCxnSpPr>
          <p:nvPr/>
        </p:nvCxnSpPr>
        <p:spPr>
          <a:xfrm>
            <a:off x="2642272" y="4313208"/>
            <a:ext cx="207002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8F27BB0E-EA15-5741-8C72-5773053BFFEC}"/>
              </a:ext>
            </a:extLst>
          </p:cNvPr>
          <p:cNvCxnSpPr>
            <a:cxnSpLocks/>
            <a:stCxn id="93" idx="3"/>
            <a:endCxn id="136" idx="1"/>
          </p:cNvCxnSpPr>
          <p:nvPr/>
        </p:nvCxnSpPr>
        <p:spPr>
          <a:xfrm flipV="1">
            <a:off x="5432378" y="3228018"/>
            <a:ext cx="966723" cy="108519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A096E3B6-412C-1145-BC26-4E7A6641A48E}"/>
              </a:ext>
            </a:extLst>
          </p:cNvPr>
          <p:cNvSpPr/>
          <p:nvPr/>
        </p:nvSpPr>
        <p:spPr bwMode="ltGray">
          <a:xfrm>
            <a:off x="4712298" y="3075024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752313D0-CB2E-074C-B27E-D68F2FA223D3}"/>
              </a:ext>
            </a:extLst>
          </p:cNvPr>
          <p:cNvSpPr/>
          <p:nvPr/>
        </p:nvSpPr>
        <p:spPr bwMode="ltGray">
          <a:xfrm>
            <a:off x="4029334" y="427768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9" name="直線コネクタ 98">
            <a:extLst>
              <a:ext uri="{FF2B5EF4-FFF2-40B4-BE49-F238E27FC236}">
                <a16:creationId xmlns:a16="http://schemas.microsoft.com/office/drawing/2014/main" id="{25D0E821-7195-2642-BD3F-25ABE1DAEF33}"/>
              </a:ext>
            </a:extLst>
          </p:cNvPr>
          <p:cNvCxnSpPr>
            <a:cxnSpLocks/>
            <a:stCxn id="97" idx="2"/>
          </p:cNvCxnSpPr>
          <p:nvPr/>
        </p:nvCxnSpPr>
        <p:spPr>
          <a:xfrm>
            <a:off x="5072338" y="3435064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CA8C9494-040C-6949-9971-592E034EA1AA}"/>
              </a:ext>
            </a:extLst>
          </p:cNvPr>
          <p:cNvSpPr/>
          <p:nvPr/>
        </p:nvSpPr>
        <p:spPr bwMode="ltGray">
          <a:xfrm>
            <a:off x="4892318" y="365914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1" name="正方形/長方形 100">
            <a:extLst>
              <a:ext uri="{FF2B5EF4-FFF2-40B4-BE49-F238E27FC236}">
                <a16:creationId xmlns:a16="http://schemas.microsoft.com/office/drawing/2014/main" id="{56049E6D-668D-9141-9533-54C0A88AD016}"/>
              </a:ext>
            </a:extLst>
          </p:cNvPr>
          <p:cNvSpPr/>
          <p:nvPr/>
        </p:nvSpPr>
        <p:spPr bwMode="ltGray">
          <a:xfrm>
            <a:off x="5719626" y="427768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DCAD01AC-FA75-0047-B279-3883B3BC288A}"/>
              </a:ext>
            </a:extLst>
          </p:cNvPr>
          <p:cNvSpPr/>
          <p:nvPr/>
        </p:nvSpPr>
        <p:spPr bwMode="ltGray">
          <a:xfrm>
            <a:off x="1916505" y="1856798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8343075E-AFBF-8741-9675-CEFF3EEFD4AA}"/>
              </a:ext>
            </a:extLst>
          </p:cNvPr>
          <p:cNvSpPr/>
          <p:nvPr/>
        </p:nvSpPr>
        <p:spPr bwMode="ltGray">
          <a:xfrm>
            <a:off x="4714553" y="1954152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3D7E6BB2-38A8-D64B-9E21-29D02E99615A}"/>
              </a:ext>
            </a:extLst>
          </p:cNvPr>
          <p:cNvSpPr/>
          <p:nvPr/>
        </p:nvSpPr>
        <p:spPr bwMode="ltGray">
          <a:xfrm>
            <a:off x="3392208" y="1434895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5" name="直線コネクタ 104">
            <a:extLst>
              <a:ext uri="{FF2B5EF4-FFF2-40B4-BE49-F238E27FC236}">
                <a16:creationId xmlns:a16="http://schemas.microsoft.com/office/drawing/2014/main" id="{F72439E6-4F93-8949-A77C-69DF443DA7D8}"/>
              </a:ext>
            </a:extLst>
          </p:cNvPr>
          <p:cNvCxnSpPr>
            <a:cxnSpLocks/>
            <a:stCxn id="104" idx="2"/>
            <a:endCxn id="97" idx="0"/>
          </p:cNvCxnSpPr>
          <p:nvPr/>
        </p:nvCxnSpPr>
        <p:spPr>
          <a:xfrm>
            <a:off x="3752248" y="1794935"/>
            <a:ext cx="1320090" cy="128008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BBAFE02A-CC23-B644-A850-90A2AE4C5724}"/>
              </a:ext>
            </a:extLst>
          </p:cNvPr>
          <p:cNvSpPr/>
          <p:nvPr/>
        </p:nvSpPr>
        <p:spPr bwMode="ltGray">
          <a:xfrm>
            <a:off x="3903649" y="183565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547D83E5-EB18-D84E-B63A-3F58C09FA692}"/>
              </a:ext>
            </a:extLst>
          </p:cNvPr>
          <p:cNvSpPr/>
          <p:nvPr/>
        </p:nvSpPr>
        <p:spPr bwMode="ltGray">
          <a:xfrm>
            <a:off x="2820348" y="251741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N15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8" name="直線コネクタ 107">
            <a:extLst>
              <a:ext uri="{FF2B5EF4-FFF2-40B4-BE49-F238E27FC236}">
                <a16:creationId xmlns:a16="http://schemas.microsoft.com/office/drawing/2014/main" id="{EAD8E8B5-ACFE-8542-B2C6-343D57F652B4}"/>
              </a:ext>
            </a:extLst>
          </p:cNvPr>
          <p:cNvCxnSpPr>
            <a:cxnSpLocks/>
            <a:stCxn id="103" idx="2"/>
            <a:endCxn id="97" idx="0"/>
          </p:cNvCxnSpPr>
          <p:nvPr/>
        </p:nvCxnSpPr>
        <p:spPr>
          <a:xfrm flipH="1">
            <a:off x="5072338" y="2314192"/>
            <a:ext cx="2255" cy="76083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id="{2EC1B03A-BCE7-F048-82D2-E210E0CB2284}"/>
              </a:ext>
            </a:extLst>
          </p:cNvPr>
          <p:cNvSpPr/>
          <p:nvPr/>
        </p:nvSpPr>
        <p:spPr bwMode="ltGray">
          <a:xfrm>
            <a:off x="4876720" y="272937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0" name="直線コネクタ 109">
            <a:extLst>
              <a:ext uri="{FF2B5EF4-FFF2-40B4-BE49-F238E27FC236}">
                <a16:creationId xmlns:a16="http://schemas.microsoft.com/office/drawing/2014/main" id="{014FB8A5-2C91-1E4C-B407-B1DE8A70ACE0}"/>
              </a:ext>
            </a:extLst>
          </p:cNvPr>
          <p:cNvCxnSpPr>
            <a:cxnSpLocks/>
            <a:stCxn id="88" idx="0"/>
            <a:endCxn id="102" idx="2"/>
          </p:cNvCxnSpPr>
          <p:nvPr/>
        </p:nvCxnSpPr>
        <p:spPr>
          <a:xfrm flipH="1" flipV="1">
            <a:off x="2276545" y="2216838"/>
            <a:ext cx="5497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51BF03E3-B6DB-834C-B43B-19E2AAD0910A}"/>
              </a:ext>
            </a:extLst>
          </p:cNvPr>
          <p:cNvSpPr/>
          <p:nvPr/>
        </p:nvSpPr>
        <p:spPr bwMode="ltGray">
          <a:xfrm>
            <a:off x="1739234" y="241695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2" name="直線コネクタ 111">
            <a:extLst>
              <a:ext uri="{FF2B5EF4-FFF2-40B4-BE49-F238E27FC236}">
                <a16:creationId xmlns:a16="http://schemas.microsoft.com/office/drawing/2014/main" id="{9BD86174-60F2-E345-B531-DC01973AEC37}"/>
              </a:ext>
            </a:extLst>
          </p:cNvPr>
          <p:cNvCxnSpPr>
            <a:cxnSpLocks/>
            <a:stCxn id="102" idx="3"/>
            <a:endCxn id="104" idx="1"/>
          </p:cNvCxnSpPr>
          <p:nvPr/>
        </p:nvCxnSpPr>
        <p:spPr>
          <a:xfrm flipV="1">
            <a:off x="2636585" y="1614915"/>
            <a:ext cx="755623" cy="42190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直線コネクタ 112">
            <a:extLst>
              <a:ext uri="{FF2B5EF4-FFF2-40B4-BE49-F238E27FC236}">
                <a16:creationId xmlns:a16="http://schemas.microsoft.com/office/drawing/2014/main" id="{ABD10747-7A46-3C4A-B9EE-EAD4BE4405CB}"/>
              </a:ext>
            </a:extLst>
          </p:cNvPr>
          <p:cNvCxnSpPr>
            <a:cxnSpLocks/>
            <a:stCxn id="88" idx="0"/>
            <a:endCxn id="103" idx="2"/>
          </p:cNvCxnSpPr>
          <p:nvPr/>
        </p:nvCxnSpPr>
        <p:spPr>
          <a:xfrm flipV="1">
            <a:off x="2282042" y="2314192"/>
            <a:ext cx="2792551" cy="75131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4CF85257-1D38-804D-A2FC-8A547806ED95}"/>
              </a:ext>
            </a:extLst>
          </p:cNvPr>
          <p:cNvSpPr/>
          <p:nvPr/>
        </p:nvSpPr>
        <p:spPr bwMode="ltGray">
          <a:xfrm>
            <a:off x="2729204" y="295705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797ED855-4544-B948-9D22-5873E0A0170A}"/>
              </a:ext>
            </a:extLst>
          </p:cNvPr>
          <p:cNvCxnSpPr>
            <a:cxnSpLocks/>
            <a:stCxn id="88" idx="3"/>
            <a:endCxn id="97" idx="1"/>
          </p:cNvCxnSpPr>
          <p:nvPr/>
        </p:nvCxnSpPr>
        <p:spPr>
          <a:xfrm>
            <a:off x="2642082" y="3245529"/>
            <a:ext cx="2070216" cy="9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3179FFAF-5B81-9A48-A149-A57D9D5B46AC}"/>
              </a:ext>
            </a:extLst>
          </p:cNvPr>
          <p:cNvSpPr/>
          <p:nvPr/>
        </p:nvSpPr>
        <p:spPr bwMode="ltGray">
          <a:xfrm>
            <a:off x="2636585" y="18231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7" name="直線コネクタ 116">
            <a:extLst>
              <a:ext uri="{FF2B5EF4-FFF2-40B4-BE49-F238E27FC236}">
                <a16:creationId xmlns:a16="http://schemas.microsoft.com/office/drawing/2014/main" id="{097E6ADE-CCDB-8E4E-8BDD-021CAF385BA7}"/>
              </a:ext>
            </a:extLst>
          </p:cNvPr>
          <p:cNvCxnSpPr>
            <a:cxnSpLocks/>
            <a:stCxn id="88" idx="0"/>
            <a:endCxn id="104" idx="2"/>
          </p:cNvCxnSpPr>
          <p:nvPr/>
        </p:nvCxnSpPr>
        <p:spPr>
          <a:xfrm flipV="1">
            <a:off x="2282042" y="1794935"/>
            <a:ext cx="1470206" cy="127057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40DA55BE-B1B8-1E48-9260-6777E9B7BDAA}"/>
              </a:ext>
            </a:extLst>
          </p:cNvPr>
          <p:cNvSpPr/>
          <p:nvPr/>
        </p:nvSpPr>
        <p:spPr bwMode="ltGray">
          <a:xfrm>
            <a:off x="2401309" y="231857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96D3787B-4F83-0645-8F00-1DA2EA1B058F}"/>
              </a:ext>
            </a:extLst>
          </p:cNvPr>
          <p:cNvSpPr/>
          <p:nvPr/>
        </p:nvSpPr>
        <p:spPr bwMode="ltGray">
          <a:xfrm>
            <a:off x="3392208" y="4790315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1" name="直線コネクタ 120">
            <a:extLst>
              <a:ext uri="{FF2B5EF4-FFF2-40B4-BE49-F238E27FC236}">
                <a16:creationId xmlns:a16="http://schemas.microsoft.com/office/drawing/2014/main" id="{FDE0648B-00EF-A84F-A14A-D44549B49ED3}"/>
              </a:ext>
            </a:extLst>
          </p:cNvPr>
          <p:cNvCxnSpPr>
            <a:cxnSpLocks/>
            <a:stCxn id="119" idx="3"/>
            <a:endCxn id="95" idx="2"/>
          </p:cNvCxnSpPr>
          <p:nvPr/>
        </p:nvCxnSpPr>
        <p:spPr>
          <a:xfrm>
            <a:off x="4112288" y="4970335"/>
            <a:ext cx="780896" cy="2340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F9314607-623E-7642-A409-B8290EF103DE}"/>
              </a:ext>
            </a:extLst>
          </p:cNvPr>
          <p:cNvSpPr/>
          <p:nvPr/>
        </p:nvSpPr>
        <p:spPr bwMode="ltGray">
          <a:xfrm>
            <a:off x="3392208" y="373215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3" name="直線コネクタ 122">
            <a:extLst>
              <a:ext uri="{FF2B5EF4-FFF2-40B4-BE49-F238E27FC236}">
                <a16:creationId xmlns:a16="http://schemas.microsoft.com/office/drawing/2014/main" id="{1FFA754F-01D7-F145-B19F-1974C9B8B1D3}"/>
              </a:ext>
            </a:extLst>
          </p:cNvPr>
          <p:cNvCxnSpPr>
            <a:cxnSpLocks/>
            <a:stCxn id="122" idx="2"/>
          </p:cNvCxnSpPr>
          <p:nvPr/>
        </p:nvCxnSpPr>
        <p:spPr>
          <a:xfrm>
            <a:off x="3752248" y="4092191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正方形/長方形 123">
            <a:extLst>
              <a:ext uri="{FF2B5EF4-FFF2-40B4-BE49-F238E27FC236}">
                <a16:creationId xmlns:a16="http://schemas.microsoft.com/office/drawing/2014/main" id="{410933B6-677E-CA4B-BEEC-48053D6DC56C}"/>
              </a:ext>
            </a:extLst>
          </p:cNvPr>
          <p:cNvSpPr/>
          <p:nvPr/>
        </p:nvSpPr>
        <p:spPr bwMode="ltGray">
          <a:xfrm>
            <a:off x="3536059" y="446358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5" name="正方形/長方形 124">
            <a:extLst>
              <a:ext uri="{FF2B5EF4-FFF2-40B4-BE49-F238E27FC236}">
                <a16:creationId xmlns:a16="http://schemas.microsoft.com/office/drawing/2014/main" id="{DD39BF72-A579-B34D-83ED-4A225CD7842E}"/>
              </a:ext>
            </a:extLst>
          </p:cNvPr>
          <p:cNvSpPr/>
          <p:nvPr/>
        </p:nvSpPr>
        <p:spPr bwMode="ltGray">
          <a:xfrm>
            <a:off x="4109516" y="503875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6" name="直線コネクタ 125">
            <a:extLst>
              <a:ext uri="{FF2B5EF4-FFF2-40B4-BE49-F238E27FC236}">
                <a16:creationId xmlns:a16="http://schemas.microsoft.com/office/drawing/2014/main" id="{1963DAC6-B952-2643-B6ED-3FCD9F2EA9FA}"/>
              </a:ext>
            </a:extLst>
          </p:cNvPr>
          <p:cNvCxnSpPr>
            <a:cxnSpLocks/>
            <a:stCxn id="86" idx="3"/>
            <a:endCxn id="119" idx="1"/>
          </p:cNvCxnSpPr>
          <p:nvPr/>
        </p:nvCxnSpPr>
        <p:spPr>
          <a:xfrm>
            <a:off x="2642272" y="4313208"/>
            <a:ext cx="749936" cy="65712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18A12190-FA1F-A748-8095-CBF1B45F049F}"/>
              </a:ext>
            </a:extLst>
          </p:cNvPr>
          <p:cNvSpPr/>
          <p:nvPr/>
        </p:nvSpPr>
        <p:spPr bwMode="ltGray">
          <a:xfrm>
            <a:off x="2543234" y="454698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8" name="直線コネクタ 127">
            <a:extLst>
              <a:ext uri="{FF2B5EF4-FFF2-40B4-BE49-F238E27FC236}">
                <a16:creationId xmlns:a16="http://schemas.microsoft.com/office/drawing/2014/main" id="{99F512BB-918E-3F41-AAD8-3EEA9CD291AE}"/>
              </a:ext>
            </a:extLst>
          </p:cNvPr>
          <p:cNvCxnSpPr>
            <a:cxnSpLocks/>
            <a:endCxn id="122" idx="1"/>
          </p:cNvCxnSpPr>
          <p:nvPr/>
        </p:nvCxnSpPr>
        <p:spPr>
          <a:xfrm>
            <a:off x="2662359" y="3263519"/>
            <a:ext cx="729849" cy="64865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id="{CE2D34E1-085B-1B44-BAA3-5638AC7A03F3}"/>
              </a:ext>
            </a:extLst>
          </p:cNvPr>
          <p:cNvSpPr/>
          <p:nvPr/>
        </p:nvSpPr>
        <p:spPr bwMode="ltGray">
          <a:xfrm>
            <a:off x="2439259" y="341832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0" name="直線コネクタ 129">
            <a:extLst>
              <a:ext uri="{FF2B5EF4-FFF2-40B4-BE49-F238E27FC236}">
                <a16:creationId xmlns:a16="http://schemas.microsoft.com/office/drawing/2014/main" id="{DFABFC5B-0636-7047-9B40-09EC6D3002C2}"/>
              </a:ext>
            </a:extLst>
          </p:cNvPr>
          <p:cNvCxnSpPr>
            <a:cxnSpLocks/>
            <a:stCxn id="103" idx="2"/>
            <a:endCxn id="122" idx="0"/>
          </p:cNvCxnSpPr>
          <p:nvPr/>
        </p:nvCxnSpPr>
        <p:spPr>
          <a:xfrm flipH="1">
            <a:off x="3752248" y="2314192"/>
            <a:ext cx="1322345" cy="14179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38C8EAF2-6B0C-3344-8A36-B168DCC6BBEC}"/>
              </a:ext>
            </a:extLst>
          </p:cNvPr>
          <p:cNvSpPr/>
          <p:nvPr/>
        </p:nvSpPr>
        <p:spPr bwMode="ltGray">
          <a:xfrm>
            <a:off x="3752968" y="340127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2" name="直線コネクタ 131">
            <a:extLst>
              <a:ext uri="{FF2B5EF4-FFF2-40B4-BE49-F238E27FC236}">
                <a16:creationId xmlns:a16="http://schemas.microsoft.com/office/drawing/2014/main" id="{9EEAC31E-91A0-9347-A9CC-9FF22D7E918D}"/>
              </a:ext>
            </a:extLst>
          </p:cNvPr>
          <p:cNvCxnSpPr>
            <a:cxnSpLocks/>
            <a:stCxn id="104" idx="2"/>
            <a:endCxn id="122" idx="0"/>
          </p:cNvCxnSpPr>
          <p:nvPr/>
        </p:nvCxnSpPr>
        <p:spPr>
          <a:xfrm>
            <a:off x="3752248" y="1794935"/>
            <a:ext cx="0" cy="193721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F3DFB705-FC00-7B48-8944-A16F5C028C28}"/>
              </a:ext>
            </a:extLst>
          </p:cNvPr>
          <p:cNvSpPr/>
          <p:nvPr/>
        </p:nvSpPr>
        <p:spPr bwMode="ltGray">
          <a:xfrm>
            <a:off x="3225683" y="211991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4" name="直線コネクタ 133">
            <a:extLst>
              <a:ext uri="{FF2B5EF4-FFF2-40B4-BE49-F238E27FC236}">
                <a16:creationId xmlns:a16="http://schemas.microsoft.com/office/drawing/2014/main" id="{96B87195-ECC4-784A-8957-2BB59FC8A8F7}"/>
              </a:ext>
            </a:extLst>
          </p:cNvPr>
          <p:cNvCxnSpPr>
            <a:cxnSpLocks/>
            <a:stCxn id="103" idx="2"/>
            <a:endCxn id="136" idx="1"/>
          </p:cNvCxnSpPr>
          <p:nvPr/>
        </p:nvCxnSpPr>
        <p:spPr>
          <a:xfrm>
            <a:off x="5074593" y="2314192"/>
            <a:ext cx="1324508" cy="91382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4BAAA3E5-79EE-5F49-94C7-D81110EEB0E2}"/>
              </a:ext>
            </a:extLst>
          </p:cNvPr>
          <p:cNvCxnSpPr>
            <a:cxnSpLocks/>
            <a:stCxn id="150" idx="3"/>
            <a:endCxn id="137" idx="0"/>
          </p:cNvCxnSpPr>
          <p:nvPr/>
        </p:nvCxnSpPr>
        <p:spPr>
          <a:xfrm>
            <a:off x="5426783" y="1614915"/>
            <a:ext cx="1332358" cy="61268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B4A33267-79C6-244B-B8CB-6D2D0049B588}"/>
              </a:ext>
            </a:extLst>
          </p:cNvPr>
          <p:cNvSpPr/>
          <p:nvPr/>
        </p:nvSpPr>
        <p:spPr bwMode="ltGray">
          <a:xfrm>
            <a:off x="6399101" y="3047998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P-CSCF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id="{54DA0947-F6A6-1B48-9D42-AC2FE630E864}"/>
              </a:ext>
            </a:extLst>
          </p:cNvPr>
          <p:cNvSpPr/>
          <p:nvPr/>
        </p:nvSpPr>
        <p:spPr bwMode="ltGray">
          <a:xfrm>
            <a:off x="6399101" y="222760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I/S-CSCF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8" name="直線コネクタ 137">
            <a:extLst>
              <a:ext uri="{FF2B5EF4-FFF2-40B4-BE49-F238E27FC236}">
                <a16:creationId xmlns:a16="http://schemas.microsoft.com/office/drawing/2014/main" id="{A117388E-708A-BE4B-8516-8F89426C69BA}"/>
              </a:ext>
            </a:extLst>
          </p:cNvPr>
          <p:cNvCxnSpPr>
            <a:cxnSpLocks/>
            <a:stCxn id="137" idx="2"/>
            <a:endCxn id="136" idx="0"/>
          </p:cNvCxnSpPr>
          <p:nvPr/>
        </p:nvCxnSpPr>
        <p:spPr>
          <a:xfrm>
            <a:off x="6759141" y="2587640"/>
            <a:ext cx="0" cy="46035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id="{64ED759A-7C4D-334E-9E2A-B1DFB612E2F0}"/>
              </a:ext>
            </a:extLst>
          </p:cNvPr>
          <p:cNvSpPr/>
          <p:nvPr/>
        </p:nvSpPr>
        <p:spPr bwMode="ltGray">
          <a:xfrm>
            <a:off x="5575154" y="24771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N5 / Rx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40" name="正方形/長方形 139">
            <a:extLst>
              <a:ext uri="{FF2B5EF4-FFF2-40B4-BE49-F238E27FC236}">
                <a16:creationId xmlns:a16="http://schemas.microsoft.com/office/drawing/2014/main" id="{61C32880-B42C-AF4E-9EC9-96345DB968E7}"/>
              </a:ext>
            </a:extLst>
          </p:cNvPr>
          <p:cNvSpPr/>
          <p:nvPr/>
        </p:nvSpPr>
        <p:spPr bwMode="ltGray">
          <a:xfrm>
            <a:off x="5608990" y="131864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N71/ </a:t>
            </a:r>
            <a:r>
              <a:rPr kumimoji="1" lang="en-US" altLang="ja-JP" sz="1000" b="1" dirty="0" err="1">
                <a:solidFill>
                  <a:srgbClr val="01A982"/>
                </a:solidFill>
              </a:rPr>
              <a:t>Sh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41" name="正方形/長方形 140">
            <a:extLst>
              <a:ext uri="{FF2B5EF4-FFF2-40B4-BE49-F238E27FC236}">
                <a16:creationId xmlns:a16="http://schemas.microsoft.com/office/drawing/2014/main" id="{DBF96335-6AF3-7F47-AF1B-D0F06DD6EAAB}"/>
              </a:ext>
            </a:extLst>
          </p:cNvPr>
          <p:cNvSpPr/>
          <p:nvPr/>
        </p:nvSpPr>
        <p:spPr bwMode="ltGray">
          <a:xfrm>
            <a:off x="6399101" y="143489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TAS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4" name="直線コネクタ 143">
            <a:extLst>
              <a:ext uri="{FF2B5EF4-FFF2-40B4-BE49-F238E27FC236}">
                <a16:creationId xmlns:a16="http://schemas.microsoft.com/office/drawing/2014/main" id="{E9F80725-9F10-6740-BF81-AB7E9D6A5220}"/>
              </a:ext>
            </a:extLst>
          </p:cNvPr>
          <p:cNvCxnSpPr>
            <a:cxnSpLocks/>
            <a:stCxn id="141" idx="1"/>
            <a:endCxn id="150" idx="3"/>
          </p:cNvCxnSpPr>
          <p:nvPr/>
        </p:nvCxnSpPr>
        <p:spPr>
          <a:xfrm flipH="1">
            <a:off x="5426783" y="1614915"/>
            <a:ext cx="97231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正方形/長方形 146">
            <a:extLst>
              <a:ext uri="{FF2B5EF4-FFF2-40B4-BE49-F238E27FC236}">
                <a16:creationId xmlns:a16="http://schemas.microsoft.com/office/drawing/2014/main" id="{898F63A1-6249-E248-ADB2-DF4892D58898}"/>
              </a:ext>
            </a:extLst>
          </p:cNvPr>
          <p:cNvSpPr/>
          <p:nvPr/>
        </p:nvSpPr>
        <p:spPr bwMode="ltGray">
          <a:xfrm>
            <a:off x="7618934" y="2879299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IBCF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8" name="正方形/長方形 147">
            <a:extLst>
              <a:ext uri="{FF2B5EF4-FFF2-40B4-BE49-F238E27FC236}">
                <a16:creationId xmlns:a16="http://schemas.microsoft.com/office/drawing/2014/main" id="{9CE8AAD0-DD64-8145-A6B8-D342E609D0DE}"/>
              </a:ext>
            </a:extLst>
          </p:cNvPr>
          <p:cNvSpPr/>
          <p:nvPr/>
        </p:nvSpPr>
        <p:spPr bwMode="ltGray">
          <a:xfrm>
            <a:off x="7618934" y="3742421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bg1">
                    <a:lumMod val="50000"/>
                  </a:schemeClr>
                </a:solidFill>
              </a:rPr>
              <a:t>TrGW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0" name="正方形/長方形 149">
            <a:extLst>
              <a:ext uri="{FF2B5EF4-FFF2-40B4-BE49-F238E27FC236}">
                <a16:creationId xmlns:a16="http://schemas.microsoft.com/office/drawing/2014/main" id="{0FC9A208-BDF6-424A-A179-D212FE8164BA}"/>
              </a:ext>
            </a:extLst>
          </p:cNvPr>
          <p:cNvSpPr/>
          <p:nvPr/>
        </p:nvSpPr>
        <p:spPr bwMode="ltGray">
          <a:xfrm>
            <a:off x="4706703" y="1434895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HSS-IMS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53" name="直線コネクタ 152">
            <a:extLst>
              <a:ext uri="{FF2B5EF4-FFF2-40B4-BE49-F238E27FC236}">
                <a16:creationId xmlns:a16="http://schemas.microsoft.com/office/drawing/2014/main" id="{5980E32A-F45B-C342-AE6F-A214EC79C052}"/>
              </a:ext>
            </a:extLst>
          </p:cNvPr>
          <p:cNvCxnSpPr>
            <a:cxnSpLocks/>
            <a:stCxn id="150" idx="1"/>
            <a:endCxn id="104" idx="3"/>
          </p:cNvCxnSpPr>
          <p:nvPr/>
        </p:nvCxnSpPr>
        <p:spPr>
          <a:xfrm flipH="1">
            <a:off x="4112288" y="1614915"/>
            <a:ext cx="594415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正方形/長方形 155">
            <a:extLst>
              <a:ext uri="{FF2B5EF4-FFF2-40B4-BE49-F238E27FC236}">
                <a16:creationId xmlns:a16="http://schemas.microsoft.com/office/drawing/2014/main" id="{343D565E-D42A-394C-8C6F-0EEE8DB089C3}"/>
              </a:ext>
            </a:extLst>
          </p:cNvPr>
          <p:cNvSpPr/>
          <p:nvPr/>
        </p:nvSpPr>
        <p:spPr bwMode="ltGray">
          <a:xfrm>
            <a:off x="4094213" y="130998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N13?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60" name="正方形/長方形 159">
            <a:extLst>
              <a:ext uri="{FF2B5EF4-FFF2-40B4-BE49-F238E27FC236}">
                <a16:creationId xmlns:a16="http://schemas.microsoft.com/office/drawing/2014/main" id="{B15A678F-8130-2043-9C58-77EF48F05FB2}"/>
              </a:ext>
            </a:extLst>
          </p:cNvPr>
          <p:cNvSpPr/>
          <p:nvPr/>
        </p:nvSpPr>
        <p:spPr bwMode="ltGray">
          <a:xfrm>
            <a:off x="6425811" y="4131871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SBC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61" name="直線コネクタ 160">
            <a:extLst>
              <a:ext uri="{FF2B5EF4-FFF2-40B4-BE49-F238E27FC236}">
                <a16:creationId xmlns:a16="http://schemas.microsoft.com/office/drawing/2014/main" id="{46B02831-CD28-9D43-9FDA-03FAA07AD255}"/>
              </a:ext>
            </a:extLst>
          </p:cNvPr>
          <p:cNvCxnSpPr>
            <a:cxnSpLocks/>
            <a:stCxn id="93" idx="3"/>
            <a:endCxn id="160" idx="1"/>
          </p:cNvCxnSpPr>
          <p:nvPr/>
        </p:nvCxnSpPr>
        <p:spPr>
          <a:xfrm flipV="1">
            <a:off x="5432378" y="4311891"/>
            <a:ext cx="993433" cy="131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4" name="正方形/長方形 163">
            <a:extLst>
              <a:ext uri="{FF2B5EF4-FFF2-40B4-BE49-F238E27FC236}">
                <a16:creationId xmlns:a16="http://schemas.microsoft.com/office/drawing/2014/main" id="{8546849C-62A7-784D-B9F6-87D281E33BC0}"/>
              </a:ext>
            </a:extLst>
          </p:cNvPr>
          <p:cNvSpPr/>
          <p:nvPr/>
        </p:nvSpPr>
        <p:spPr bwMode="ltGray">
          <a:xfrm>
            <a:off x="5696106" y="371934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73" name="直線コネクタ 172">
            <a:extLst>
              <a:ext uri="{FF2B5EF4-FFF2-40B4-BE49-F238E27FC236}">
                <a16:creationId xmlns:a16="http://schemas.microsoft.com/office/drawing/2014/main" id="{92131F68-489A-0743-8FA2-E8E2463159E8}"/>
              </a:ext>
            </a:extLst>
          </p:cNvPr>
          <p:cNvCxnSpPr>
            <a:cxnSpLocks/>
            <a:stCxn id="141" idx="2"/>
            <a:endCxn id="137" idx="0"/>
          </p:cNvCxnSpPr>
          <p:nvPr/>
        </p:nvCxnSpPr>
        <p:spPr>
          <a:xfrm>
            <a:off x="6759141" y="1794935"/>
            <a:ext cx="0" cy="43266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正方形/長方形 179">
            <a:extLst>
              <a:ext uri="{FF2B5EF4-FFF2-40B4-BE49-F238E27FC236}">
                <a16:creationId xmlns:a16="http://schemas.microsoft.com/office/drawing/2014/main" id="{8295C160-0087-3C46-8F1A-06B107F17CDE}"/>
              </a:ext>
            </a:extLst>
          </p:cNvPr>
          <p:cNvSpPr/>
          <p:nvPr/>
        </p:nvSpPr>
        <p:spPr bwMode="ltGray">
          <a:xfrm>
            <a:off x="5608990" y="187984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N70 / </a:t>
            </a:r>
            <a:r>
              <a:rPr kumimoji="1" lang="en-US" altLang="ja-JP" sz="1000" b="1" dirty="0" err="1">
                <a:solidFill>
                  <a:srgbClr val="01A982"/>
                </a:solidFill>
              </a:rPr>
              <a:t>Cx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81" name="正方形/長方形 180">
            <a:extLst>
              <a:ext uri="{FF2B5EF4-FFF2-40B4-BE49-F238E27FC236}">
                <a16:creationId xmlns:a16="http://schemas.microsoft.com/office/drawing/2014/main" id="{306AD87F-1E7B-0548-98B3-EDF84F611122}"/>
              </a:ext>
            </a:extLst>
          </p:cNvPr>
          <p:cNvSpPr/>
          <p:nvPr/>
        </p:nvSpPr>
        <p:spPr bwMode="ltGray">
          <a:xfrm>
            <a:off x="6607740" y="18355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ISC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82" name="正方形/長方形 181">
            <a:extLst>
              <a:ext uri="{FF2B5EF4-FFF2-40B4-BE49-F238E27FC236}">
                <a16:creationId xmlns:a16="http://schemas.microsoft.com/office/drawing/2014/main" id="{0ED5ACDF-144D-754E-B3B7-A59BFD3FE28F}"/>
              </a:ext>
            </a:extLst>
          </p:cNvPr>
          <p:cNvSpPr/>
          <p:nvPr/>
        </p:nvSpPr>
        <p:spPr bwMode="ltGray">
          <a:xfrm>
            <a:off x="6240016" y="263546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Mw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183" name="雲 182">
            <a:extLst>
              <a:ext uri="{FF2B5EF4-FFF2-40B4-BE49-F238E27FC236}">
                <a16:creationId xmlns:a16="http://schemas.microsoft.com/office/drawing/2014/main" id="{EB8E0A25-2321-0740-8AB9-14DD36B4DD99}"/>
              </a:ext>
            </a:extLst>
          </p:cNvPr>
          <p:cNvSpPr/>
          <p:nvPr/>
        </p:nvSpPr>
        <p:spPr bwMode="ltGray">
          <a:xfrm>
            <a:off x="8838767" y="2879299"/>
            <a:ext cx="72008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POI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84" name="直線コネクタ 183">
            <a:extLst>
              <a:ext uri="{FF2B5EF4-FFF2-40B4-BE49-F238E27FC236}">
                <a16:creationId xmlns:a16="http://schemas.microsoft.com/office/drawing/2014/main" id="{1746F7DF-3983-8E48-9500-728E344E9DA9}"/>
              </a:ext>
            </a:extLst>
          </p:cNvPr>
          <p:cNvCxnSpPr>
            <a:cxnSpLocks/>
            <a:stCxn id="148" idx="3"/>
            <a:endCxn id="183" idx="2"/>
          </p:cNvCxnSpPr>
          <p:nvPr/>
        </p:nvCxnSpPr>
        <p:spPr>
          <a:xfrm flipV="1">
            <a:off x="8339014" y="3059319"/>
            <a:ext cx="501987" cy="86312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直線コネクタ 186">
            <a:extLst>
              <a:ext uri="{FF2B5EF4-FFF2-40B4-BE49-F238E27FC236}">
                <a16:creationId xmlns:a16="http://schemas.microsoft.com/office/drawing/2014/main" id="{94503270-4D17-234F-874E-8E14F083BFD1}"/>
              </a:ext>
            </a:extLst>
          </p:cNvPr>
          <p:cNvCxnSpPr>
            <a:cxnSpLocks/>
            <a:stCxn id="183" idx="2"/>
            <a:endCxn id="147" idx="3"/>
          </p:cNvCxnSpPr>
          <p:nvPr/>
        </p:nvCxnSpPr>
        <p:spPr>
          <a:xfrm flipH="1">
            <a:off x="8339014" y="3059319"/>
            <a:ext cx="50198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8" name="正方形/長方形 197">
            <a:extLst>
              <a:ext uri="{FF2B5EF4-FFF2-40B4-BE49-F238E27FC236}">
                <a16:creationId xmlns:a16="http://schemas.microsoft.com/office/drawing/2014/main" id="{0AD5BA80-7FB4-0A42-AAC5-35DD902609ED}"/>
              </a:ext>
            </a:extLst>
          </p:cNvPr>
          <p:cNvSpPr/>
          <p:nvPr/>
        </p:nvSpPr>
        <p:spPr bwMode="ltGray">
          <a:xfrm>
            <a:off x="7620981" y="2117154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ENUM/</a:t>
            </a:r>
          </a:p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DNS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199" name="直線コネクタ 198">
            <a:extLst>
              <a:ext uri="{FF2B5EF4-FFF2-40B4-BE49-F238E27FC236}">
                <a16:creationId xmlns:a16="http://schemas.microsoft.com/office/drawing/2014/main" id="{6E324694-50A4-3E47-AE76-B995F9990EE1}"/>
              </a:ext>
            </a:extLst>
          </p:cNvPr>
          <p:cNvCxnSpPr>
            <a:cxnSpLocks/>
            <a:stCxn id="183" idx="2"/>
            <a:endCxn id="198" idx="3"/>
          </p:cNvCxnSpPr>
          <p:nvPr/>
        </p:nvCxnSpPr>
        <p:spPr>
          <a:xfrm flipH="1" flipV="1">
            <a:off x="8341061" y="2297174"/>
            <a:ext cx="499940" cy="76214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直線コネクタ 201">
            <a:extLst>
              <a:ext uri="{FF2B5EF4-FFF2-40B4-BE49-F238E27FC236}">
                <a16:creationId xmlns:a16="http://schemas.microsoft.com/office/drawing/2014/main" id="{62774AE8-C162-4D40-BCDA-970B33F1D605}"/>
              </a:ext>
            </a:extLst>
          </p:cNvPr>
          <p:cNvCxnSpPr>
            <a:cxnSpLocks/>
            <a:stCxn id="137" idx="3"/>
            <a:endCxn id="147" idx="1"/>
          </p:cNvCxnSpPr>
          <p:nvPr/>
        </p:nvCxnSpPr>
        <p:spPr>
          <a:xfrm>
            <a:off x="7119181" y="2407620"/>
            <a:ext cx="499753" cy="65169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正方形/長方形 204">
            <a:extLst>
              <a:ext uri="{FF2B5EF4-FFF2-40B4-BE49-F238E27FC236}">
                <a16:creationId xmlns:a16="http://schemas.microsoft.com/office/drawing/2014/main" id="{0D82B0B1-C260-FA49-8C5E-9DCFF5C23DC2}"/>
              </a:ext>
            </a:extLst>
          </p:cNvPr>
          <p:cNvSpPr/>
          <p:nvPr/>
        </p:nvSpPr>
        <p:spPr bwMode="ltGray">
          <a:xfrm>
            <a:off x="6870026" y="264297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Mx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cxnSp>
        <p:nvCxnSpPr>
          <p:cNvPr id="206" name="直線コネクタ 205">
            <a:extLst>
              <a:ext uri="{FF2B5EF4-FFF2-40B4-BE49-F238E27FC236}">
                <a16:creationId xmlns:a16="http://schemas.microsoft.com/office/drawing/2014/main" id="{D77AA2B7-FCD5-F646-9155-7C31C0A95962}"/>
              </a:ext>
            </a:extLst>
          </p:cNvPr>
          <p:cNvCxnSpPr>
            <a:cxnSpLocks/>
            <a:stCxn id="148" idx="1"/>
            <a:endCxn id="160" idx="3"/>
          </p:cNvCxnSpPr>
          <p:nvPr/>
        </p:nvCxnSpPr>
        <p:spPr>
          <a:xfrm flipH="1">
            <a:off x="7145891" y="3922441"/>
            <a:ext cx="473043" cy="38945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2" name="正方形/長方形 211">
            <a:extLst>
              <a:ext uri="{FF2B5EF4-FFF2-40B4-BE49-F238E27FC236}">
                <a16:creationId xmlns:a16="http://schemas.microsoft.com/office/drawing/2014/main" id="{BB1E8A51-0128-0248-A5DB-0D68CE81185F}"/>
              </a:ext>
            </a:extLst>
          </p:cNvPr>
          <p:cNvSpPr/>
          <p:nvPr/>
        </p:nvSpPr>
        <p:spPr bwMode="ltGray">
          <a:xfrm>
            <a:off x="8357251" y="359187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rgbClr val="01A982"/>
                </a:solidFill>
              </a:rPr>
              <a:t>Izi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213" name="正方形/長方形 212">
            <a:extLst>
              <a:ext uri="{FF2B5EF4-FFF2-40B4-BE49-F238E27FC236}">
                <a16:creationId xmlns:a16="http://schemas.microsoft.com/office/drawing/2014/main" id="{66211E39-2E93-B142-968C-CD6A4C842BEB}"/>
              </a:ext>
            </a:extLst>
          </p:cNvPr>
          <p:cNvSpPr/>
          <p:nvPr/>
        </p:nvSpPr>
        <p:spPr bwMode="ltGray">
          <a:xfrm>
            <a:off x="8221380" y="303467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rgbClr val="01A982"/>
                </a:solidFill>
              </a:rPr>
              <a:t>Ici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cxnSp>
        <p:nvCxnSpPr>
          <p:cNvPr id="216" name="直線コネクタ 215">
            <a:extLst>
              <a:ext uri="{FF2B5EF4-FFF2-40B4-BE49-F238E27FC236}">
                <a16:creationId xmlns:a16="http://schemas.microsoft.com/office/drawing/2014/main" id="{96ECCDEC-9FD7-5043-8525-347C31511BE0}"/>
              </a:ext>
            </a:extLst>
          </p:cNvPr>
          <p:cNvCxnSpPr>
            <a:cxnSpLocks/>
            <a:stCxn id="148" idx="0"/>
            <a:endCxn id="147" idx="2"/>
          </p:cNvCxnSpPr>
          <p:nvPr/>
        </p:nvCxnSpPr>
        <p:spPr>
          <a:xfrm flipV="1">
            <a:off x="7978974" y="3239339"/>
            <a:ext cx="0" cy="50308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正方形/長方形 218">
            <a:extLst>
              <a:ext uri="{FF2B5EF4-FFF2-40B4-BE49-F238E27FC236}">
                <a16:creationId xmlns:a16="http://schemas.microsoft.com/office/drawing/2014/main" id="{165382EC-9C86-424D-BF13-85A1B01798EA}"/>
              </a:ext>
            </a:extLst>
          </p:cNvPr>
          <p:cNvSpPr/>
          <p:nvPr/>
        </p:nvSpPr>
        <p:spPr bwMode="ltGray">
          <a:xfrm>
            <a:off x="7501300" y="334974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Ix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221" name="正方形/長方形 220">
            <a:extLst>
              <a:ext uri="{FF2B5EF4-FFF2-40B4-BE49-F238E27FC236}">
                <a16:creationId xmlns:a16="http://schemas.microsoft.com/office/drawing/2014/main" id="{AB6C624B-FB0D-0F44-BCC9-B7393E340EDA}"/>
              </a:ext>
            </a:extLst>
          </p:cNvPr>
          <p:cNvSpPr/>
          <p:nvPr/>
        </p:nvSpPr>
        <p:spPr bwMode="ltGray">
          <a:xfrm>
            <a:off x="7183007" y="411184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rgbClr val="01A982"/>
                </a:solidFill>
              </a:rPr>
              <a:t>media</a:t>
            </a:r>
            <a:endParaRPr kumimoji="1" lang="ja-JP" altLang="en-US" sz="1000" b="1">
              <a:solidFill>
                <a:srgbClr val="01A982"/>
              </a:solidFill>
            </a:endParaRPr>
          </a:p>
        </p:txBody>
      </p:sp>
      <p:sp>
        <p:nvSpPr>
          <p:cNvPr id="95" name="雲 94">
            <a:extLst>
              <a:ext uri="{FF2B5EF4-FFF2-40B4-BE49-F238E27FC236}">
                <a16:creationId xmlns:a16="http://schemas.microsoft.com/office/drawing/2014/main" id="{7E6C56F1-451F-B344-BE86-EA10079008E9}"/>
              </a:ext>
            </a:extLst>
          </p:cNvPr>
          <p:cNvSpPr/>
          <p:nvPr/>
        </p:nvSpPr>
        <p:spPr bwMode="ltGray">
          <a:xfrm>
            <a:off x="4889853" y="5024394"/>
            <a:ext cx="1073860" cy="360040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5798CFA1-4108-F649-8429-2D336FF8E819}"/>
              </a:ext>
            </a:extLst>
          </p:cNvPr>
          <p:cNvSpPr/>
          <p:nvPr/>
        </p:nvSpPr>
        <p:spPr bwMode="ltGray">
          <a:xfrm>
            <a:off x="839416" y="184482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2" name="直線コネクタ 141">
            <a:extLst>
              <a:ext uri="{FF2B5EF4-FFF2-40B4-BE49-F238E27FC236}">
                <a16:creationId xmlns:a16="http://schemas.microsoft.com/office/drawing/2014/main" id="{406F2F49-FC7B-5849-A1BE-D28BA18AE348}"/>
              </a:ext>
            </a:extLst>
          </p:cNvPr>
          <p:cNvCxnSpPr>
            <a:cxnSpLocks/>
            <a:endCxn id="120" idx="2"/>
          </p:cNvCxnSpPr>
          <p:nvPr/>
        </p:nvCxnSpPr>
        <p:spPr>
          <a:xfrm flipH="1" flipV="1">
            <a:off x="1199456" y="2204864"/>
            <a:ext cx="1093052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正方形/長方形 142">
            <a:extLst>
              <a:ext uri="{FF2B5EF4-FFF2-40B4-BE49-F238E27FC236}">
                <a16:creationId xmlns:a16="http://schemas.microsoft.com/office/drawing/2014/main" id="{5233569E-4288-BC4B-9527-0A0C437DDD38}"/>
              </a:ext>
            </a:extLst>
          </p:cNvPr>
          <p:cNvSpPr/>
          <p:nvPr/>
        </p:nvSpPr>
        <p:spPr bwMode="ltGray">
          <a:xfrm>
            <a:off x="1158476" y="249498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52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8E3A6A-C22F-7A47-9BF1-80937D6D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Handmade SMF/UPF</a:t>
            </a:r>
            <a:br>
              <a:rPr kumimoji="1" lang="en-US" altLang="ja-JP" dirty="0"/>
            </a:br>
            <a:r>
              <a:rPr kumimoji="1" lang="en-US" altLang="ja-JP" dirty="0"/>
              <a:t>Wi-Fi Authentication by AUSF</a:t>
            </a:r>
            <a:br>
              <a:rPr kumimoji="1" lang="en-US" altLang="ja-JP" dirty="0"/>
            </a:b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188CB7B-2CEA-A744-B98D-B2FC483AE4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024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20AD47E-876B-1F47-AF6B-AB2C9C1CBB87}"/>
              </a:ext>
            </a:extLst>
          </p:cNvPr>
          <p:cNvSpPr/>
          <p:nvPr/>
        </p:nvSpPr>
        <p:spPr bwMode="ltGray">
          <a:xfrm>
            <a:off x="2269979" y="2532933"/>
            <a:ext cx="569400" cy="40603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926C64B-4171-B64F-8AA2-867CB036C501}"/>
              </a:ext>
            </a:extLst>
          </p:cNvPr>
          <p:cNvSpPr/>
          <p:nvPr/>
        </p:nvSpPr>
        <p:spPr bwMode="ltGray">
          <a:xfrm>
            <a:off x="4991610" y="3344551"/>
            <a:ext cx="87254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NG-RAN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simulator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C6D1DFB7-F9A0-4F41-A9BA-7B80E1CD1886}"/>
              </a:ext>
            </a:extLst>
          </p:cNvPr>
          <p:cNvCxnSpPr>
            <a:cxnSpLocks/>
            <a:stCxn id="4" idx="3"/>
            <a:endCxn id="21" idx="1"/>
          </p:cNvCxnSpPr>
          <p:nvPr/>
        </p:nvCxnSpPr>
        <p:spPr>
          <a:xfrm flipV="1">
            <a:off x="2839379" y="2729820"/>
            <a:ext cx="411067" cy="613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71FDA0F-8ABB-A842-A4B7-2C8C097A7962}"/>
              </a:ext>
            </a:extLst>
          </p:cNvPr>
          <p:cNvSpPr/>
          <p:nvPr/>
        </p:nvSpPr>
        <p:spPr bwMode="ltGray">
          <a:xfrm>
            <a:off x="4977388" y="2276871"/>
            <a:ext cx="886764" cy="3600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</a:p>
          <a:p>
            <a:pPr algn="ctr"/>
            <a:r>
              <a:rPr kumimoji="1" lang="en-US" altLang="ja-JP" sz="1000" b="1">
                <a:solidFill>
                  <a:schemeClr val="accent6">
                    <a:lumMod val="50000"/>
                  </a:schemeClr>
                </a:solidFill>
              </a:rPr>
              <a:t>simulato</a:t>
            </a: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B253D8D-BC01-3740-945D-087BA8A24153}"/>
              </a:ext>
            </a:extLst>
          </p:cNvPr>
          <p:cNvSpPr/>
          <p:nvPr/>
        </p:nvSpPr>
        <p:spPr bwMode="ltGray">
          <a:xfrm>
            <a:off x="6660892" y="334455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E9EB3E84-C81E-874A-B063-08A57A02655E}"/>
              </a:ext>
            </a:extLst>
          </p:cNvPr>
          <p:cNvCxnSpPr>
            <a:cxnSpLocks/>
            <a:stCxn id="10" idx="3"/>
            <a:endCxn id="29" idx="2"/>
          </p:cNvCxnSpPr>
          <p:nvPr/>
        </p:nvCxnSpPr>
        <p:spPr>
          <a:xfrm>
            <a:off x="7380972" y="3524571"/>
            <a:ext cx="692431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D9FE4C2-A6C2-B144-A436-CDE0348B287C}"/>
              </a:ext>
            </a:extLst>
          </p:cNvPr>
          <p:cNvSpPr/>
          <p:nvPr/>
        </p:nvSpPr>
        <p:spPr bwMode="ltGray">
          <a:xfrm>
            <a:off x="6672064" y="2276872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E7170BB-ECE4-1746-8016-C709A75AC0FD}"/>
              </a:ext>
            </a:extLst>
          </p:cNvPr>
          <p:cNvSpPr/>
          <p:nvPr/>
        </p:nvSpPr>
        <p:spPr bwMode="ltGray">
          <a:xfrm>
            <a:off x="5915369" y="353423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(GTPv1)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8328C41A-7FD0-F043-9640-E43549600B1D}"/>
              </a:ext>
            </a:extLst>
          </p:cNvPr>
          <p:cNvCxnSpPr>
            <a:cxnSpLocks/>
            <a:stCxn id="10" idx="1"/>
            <a:endCxn id="5" idx="3"/>
          </p:cNvCxnSpPr>
          <p:nvPr/>
        </p:nvCxnSpPr>
        <p:spPr>
          <a:xfrm flipH="1">
            <a:off x="5864152" y="3524571"/>
            <a:ext cx="796740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FEF73F66-D7DC-5142-8AE0-750424DC265C}"/>
              </a:ext>
            </a:extLst>
          </p:cNvPr>
          <p:cNvCxnSpPr>
            <a:cxnSpLocks/>
            <a:stCxn id="10" idx="0"/>
            <a:endCxn id="12" idx="2"/>
          </p:cNvCxnSpPr>
          <p:nvPr/>
        </p:nvCxnSpPr>
        <p:spPr>
          <a:xfrm flipV="1">
            <a:off x="7020932" y="2636912"/>
            <a:ext cx="11172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9EE40F3B-8B16-4D46-B994-B73A0DE53644}"/>
              </a:ext>
            </a:extLst>
          </p:cNvPr>
          <p:cNvCxnSpPr>
            <a:cxnSpLocks/>
            <a:stCxn id="12" idx="1"/>
            <a:endCxn id="7" idx="3"/>
          </p:cNvCxnSpPr>
          <p:nvPr/>
        </p:nvCxnSpPr>
        <p:spPr>
          <a:xfrm flipH="1">
            <a:off x="5864152" y="2456892"/>
            <a:ext cx="80791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雲 28">
            <a:extLst>
              <a:ext uri="{FF2B5EF4-FFF2-40B4-BE49-F238E27FC236}">
                <a16:creationId xmlns:a16="http://schemas.microsoft.com/office/drawing/2014/main" id="{BCFAC47C-533A-064A-88F3-39109ECA8926}"/>
              </a:ext>
            </a:extLst>
          </p:cNvPr>
          <p:cNvSpPr/>
          <p:nvPr/>
        </p:nvSpPr>
        <p:spPr bwMode="ltGray">
          <a:xfrm>
            <a:off x="8070072" y="3344551"/>
            <a:ext cx="1073860" cy="360040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C3D0369E-AB3F-3F4F-B9D4-6385ED4C2B36}"/>
              </a:ext>
            </a:extLst>
          </p:cNvPr>
          <p:cNvSpPr/>
          <p:nvPr/>
        </p:nvSpPr>
        <p:spPr bwMode="ltGray">
          <a:xfrm>
            <a:off x="7007107" y="281693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(PFCP)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106DF7BC-E489-AC4D-A8D7-24848749617E}"/>
              </a:ext>
            </a:extLst>
          </p:cNvPr>
          <p:cNvSpPr/>
          <p:nvPr/>
        </p:nvSpPr>
        <p:spPr bwMode="ltGray">
          <a:xfrm>
            <a:off x="5915369" y="245689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(http2)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2BA50871-44A7-4E49-8409-42784A6D0729}"/>
              </a:ext>
            </a:extLst>
          </p:cNvPr>
          <p:cNvSpPr/>
          <p:nvPr/>
        </p:nvSpPr>
        <p:spPr bwMode="ltGray">
          <a:xfrm>
            <a:off x="3250446" y="2526801"/>
            <a:ext cx="872732" cy="40603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Wi-Fi AP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hostapd</a:t>
            </a: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316C974C-3165-A54A-8F26-28AB8D99C544}"/>
              </a:ext>
            </a:extLst>
          </p:cNvPr>
          <p:cNvCxnSpPr>
            <a:cxnSpLocks/>
            <a:stCxn id="21" idx="3"/>
            <a:endCxn id="31" idx="1"/>
          </p:cNvCxnSpPr>
          <p:nvPr/>
        </p:nvCxnSpPr>
        <p:spPr>
          <a:xfrm flipV="1">
            <a:off x="4123178" y="1870834"/>
            <a:ext cx="868432" cy="85898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5A49AC2A-B3F1-B244-834C-14D94C95CF7A}"/>
              </a:ext>
            </a:extLst>
          </p:cNvPr>
          <p:cNvSpPr/>
          <p:nvPr/>
        </p:nvSpPr>
        <p:spPr bwMode="ltGray">
          <a:xfrm>
            <a:off x="4991610" y="1690814"/>
            <a:ext cx="87254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802.1X</a:t>
            </a:r>
          </a:p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FreeRADIUS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3CB96CE4-6664-054B-A7DB-0F47E32D2FB9}"/>
              </a:ext>
            </a:extLst>
          </p:cNvPr>
          <p:cNvCxnSpPr>
            <a:cxnSpLocks/>
            <a:stCxn id="21" idx="3"/>
            <a:endCxn id="7" idx="1"/>
          </p:cNvCxnSpPr>
          <p:nvPr/>
        </p:nvCxnSpPr>
        <p:spPr>
          <a:xfrm flipV="1">
            <a:off x="4123178" y="2456892"/>
            <a:ext cx="854210" cy="27292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84B9CC03-52D4-D446-8965-F96A5B26F018}"/>
              </a:ext>
            </a:extLst>
          </p:cNvPr>
          <p:cNvCxnSpPr>
            <a:cxnSpLocks/>
            <a:stCxn id="21" idx="3"/>
            <a:endCxn id="5" idx="1"/>
          </p:cNvCxnSpPr>
          <p:nvPr/>
        </p:nvCxnSpPr>
        <p:spPr>
          <a:xfrm>
            <a:off x="4123178" y="2729820"/>
            <a:ext cx="868432" cy="79475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28833866-9280-AD48-9783-E264ECEE13CD}"/>
              </a:ext>
            </a:extLst>
          </p:cNvPr>
          <p:cNvSpPr/>
          <p:nvPr/>
        </p:nvSpPr>
        <p:spPr bwMode="ltGray">
          <a:xfrm>
            <a:off x="4134977" y="2086116"/>
            <a:ext cx="576064" cy="16682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EAP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7D975D90-5C45-5A4D-B98E-E205692A9399}"/>
              </a:ext>
            </a:extLst>
          </p:cNvPr>
          <p:cNvSpPr/>
          <p:nvPr/>
        </p:nvSpPr>
        <p:spPr bwMode="ltGray">
          <a:xfrm>
            <a:off x="4370505" y="2643510"/>
            <a:ext cx="576064" cy="16682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DHCP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63D609DC-82D9-BF4D-A626-519A7D350FB7}"/>
              </a:ext>
            </a:extLst>
          </p:cNvPr>
          <p:cNvSpPr/>
          <p:nvPr/>
        </p:nvSpPr>
        <p:spPr bwMode="ltGray">
          <a:xfrm>
            <a:off x="4073196" y="3232466"/>
            <a:ext cx="699625" cy="16682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U-plane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72836213-D11B-9149-B3F6-0747D5BC933E}"/>
              </a:ext>
            </a:extLst>
          </p:cNvPr>
          <p:cNvSpPr/>
          <p:nvPr/>
        </p:nvSpPr>
        <p:spPr bwMode="ltGray">
          <a:xfrm>
            <a:off x="6672064" y="1690814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2" name="直線コネクタ 51">
            <a:extLst>
              <a:ext uri="{FF2B5EF4-FFF2-40B4-BE49-F238E27FC236}">
                <a16:creationId xmlns:a16="http://schemas.microsoft.com/office/drawing/2014/main" id="{0C784093-EBCC-E84F-A5C0-24211063B09A}"/>
              </a:ext>
            </a:extLst>
          </p:cNvPr>
          <p:cNvCxnSpPr>
            <a:cxnSpLocks/>
            <a:stCxn id="31" idx="3"/>
            <a:endCxn id="47" idx="1"/>
          </p:cNvCxnSpPr>
          <p:nvPr/>
        </p:nvCxnSpPr>
        <p:spPr>
          <a:xfrm>
            <a:off x="5864152" y="1870834"/>
            <a:ext cx="80791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線コネクタ 68">
            <a:extLst>
              <a:ext uri="{FF2B5EF4-FFF2-40B4-BE49-F238E27FC236}">
                <a16:creationId xmlns:a16="http://schemas.microsoft.com/office/drawing/2014/main" id="{52916804-848B-2D47-B2A2-CCB45FE5551C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>
            <a:off x="5420770" y="2636912"/>
            <a:ext cx="7111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9CB8420E-98F2-4948-B129-6AC484ED1344}"/>
              </a:ext>
            </a:extLst>
          </p:cNvPr>
          <p:cNvSpPr/>
          <p:nvPr/>
        </p:nvSpPr>
        <p:spPr bwMode="ltGray">
          <a:xfrm>
            <a:off x="2177884" y="5803443"/>
            <a:ext cx="569400" cy="40603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295606F1-FBDF-4144-A78A-60D1B57487FE}"/>
              </a:ext>
            </a:extLst>
          </p:cNvPr>
          <p:cNvSpPr/>
          <p:nvPr/>
        </p:nvSpPr>
        <p:spPr bwMode="ltGray">
          <a:xfrm>
            <a:off x="4966167" y="5797311"/>
            <a:ext cx="87254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NG-RAN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simulator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8" name="直線コネクタ 37">
            <a:extLst>
              <a:ext uri="{FF2B5EF4-FFF2-40B4-BE49-F238E27FC236}">
                <a16:creationId xmlns:a16="http://schemas.microsoft.com/office/drawing/2014/main" id="{A925EF3A-910B-0045-AA19-289BF4B6EDD9}"/>
              </a:ext>
            </a:extLst>
          </p:cNvPr>
          <p:cNvCxnSpPr>
            <a:cxnSpLocks/>
            <a:stCxn id="35" idx="3"/>
            <a:endCxn id="55" idx="1"/>
          </p:cNvCxnSpPr>
          <p:nvPr/>
        </p:nvCxnSpPr>
        <p:spPr>
          <a:xfrm flipV="1">
            <a:off x="2747284" y="6000330"/>
            <a:ext cx="411067" cy="613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6517A6B0-E653-854C-B83B-66A20320777E}"/>
              </a:ext>
            </a:extLst>
          </p:cNvPr>
          <p:cNvSpPr/>
          <p:nvPr/>
        </p:nvSpPr>
        <p:spPr bwMode="ltGray">
          <a:xfrm>
            <a:off x="4951945" y="4951161"/>
            <a:ext cx="886764" cy="3600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</a:p>
          <a:p>
            <a:pPr algn="ctr"/>
            <a:r>
              <a:rPr kumimoji="1" lang="en-US" altLang="ja-JP" sz="1000" b="1">
                <a:solidFill>
                  <a:schemeClr val="accent6">
                    <a:lumMod val="50000"/>
                  </a:schemeClr>
                </a:solidFill>
              </a:rPr>
              <a:t>simulato</a:t>
            </a: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52628050-11C8-E440-AA3A-5DA509A2D628}"/>
              </a:ext>
            </a:extLst>
          </p:cNvPr>
          <p:cNvSpPr/>
          <p:nvPr/>
        </p:nvSpPr>
        <p:spPr bwMode="ltGray">
          <a:xfrm>
            <a:off x="6635449" y="579731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ED5B5602-93E0-594C-AE70-9A1BB28416F5}"/>
              </a:ext>
            </a:extLst>
          </p:cNvPr>
          <p:cNvCxnSpPr>
            <a:cxnSpLocks/>
            <a:stCxn id="40" idx="3"/>
            <a:endCxn id="51" idx="2"/>
          </p:cNvCxnSpPr>
          <p:nvPr/>
        </p:nvCxnSpPr>
        <p:spPr>
          <a:xfrm>
            <a:off x="7355529" y="5977331"/>
            <a:ext cx="692431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48E14BAD-9192-D046-A734-B55465B6FC10}"/>
              </a:ext>
            </a:extLst>
          </p:cNvPr>
          <p:cNvSpPr/>
          <p:nvPr/>
        </p:nvSpPr>
        <p:spPr bwMode="ltGray">
          <a:xfrm>
            <a:off x="6646621" y="4951162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D2AFC677-BC8D-0744-9502-10AE7872CC68}"/>
              </a:ext>
            </a:extLst>
          </p:cNvPr>
          <p:cNvSpPr/>
          <p:nvPr/>
        </p:nvSpPr>
        <p:spPr bwMode="ltGray">
          <a:xfrm>
            <a:off x="5889926" y="598699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(GTPv1)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66212AD9-D92B-0D43-923E-891BDF1F0F3F}"/>
              </a:ext>
            </a:extLst>
          </p:cNvPr>
          <p:cNvCxnSpPr>
            <a:cxnSpLocks/>
            <a:stCxn id="40" idx="1"/>
            <a:endCxn id="37" idx="3"/>
          </p:cNvCxnSpPr>
          <p:nvPr/>
        </p:nvCxnSpPr>
        <p:spPr>
          <a:xfrm flipH="1">
            <a:off x="5838709" y="5977331"/>
            <a:ext cx="796740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F4AC0C74-09A5-A449-886A-5D0C08171ABE}"/>
              </a:ext>
            </a:extLst>
          </p:cNvPr>
          <p:cNvCxnSpPr>
            <a:cxnSpLocks/>
            <a:stCxn id="40" idx="0"/>
            <a:endCxn id="42" idx="2"/>
          </p:cNvCxnSpPr>
          <p:nvPr/>
        </p:nvCxnSpPr>
        <p:spPr>
          <a:xfrm flipV="1">
            <a:off x="6995489" y="5311202"/>
            <a:ext cx="11172" cy="48610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コネクタ 49">
            <a:extLst>
              <a:ext uri="{FF2B5EF4-FFF2-40B4-BE49-F238E27FC236}">
                <a16:creationId xmlns:a16="http://schemas.microsoft.com/office/drawing/2014/main" id="{9BE9A929-6BB5-E449-8955-278014AB273D}"/>
              </a:ext>
            </a:extLst>
          </p:cNvPr>
          <p:cNvCxnSpPr>
            <a:cxnSpLocks/>
            <a:stCxn id="42" idx="1"/>
            <a:endCxn id="39" idx="3"/>
          </p:cNvCxnSpPr>
          <p:nvPr/>
        </p:nvCxnSpPr>
        <p:spPr>
          <a:xfrm flipH="1">
            <a:off x="5838709" y="5131182"/>
            <a:ext cx="80791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雲 50">
            <a:extLst>
              <a:ext uri="{FF2B5EF4-FFF2-40B4-BE49-F238E27FC236}">
                <a16:creationId xmlns:a16="http://schemas.microsoft.com/office/drawing/2014/main" id="{A15EDDED-F8E3-BD4F-8BB8-5165B034191C}"/>
              </a:ext>
            </a:extLst>
          </p:cNvPr>
          <p:cNvSpPr/>
          <p:nvPr/>
        </p:nvSpPr>
        <p:spPr bwMode="ltGray">
          <a:xfrm>
            <a:off x="8044629" y="5797311"/>
            <a:ext cx="1073860" cy="360040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D20C7642-7D4F-4647-9D1D-87343D9E34D7}"/>
              </a:ext>
            </a:extLst>
          </p:cNvPr>
          <p:cNvSpPr/>
          <p:nvPr/>
        </p:nvSpPr>
        <p:spPr bwMode="ltGray">
          <a:xfrm>
            <a:off x="7007107" y="535720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</a:p>
          <a:p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(PFCP)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B8973690-2BC7-0741-868D-F00E900FE53E}"/>
              </a:ext>
            </a:extLst>
          </p:cNvPr>
          <p:cNvSpPr/>
          <p:nvPr/>
        </p:nvSpPr>
        <p:spPr bwMode="ltGray">
          <a:xfrm>
            <a:off x="5889926" y="513118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(http2)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0183253D-F62D-BF48-A1D7-E16923C597BF}"/>
              </a:ext>
            </a:extLst>
          </p:cNvPr>
          <p:cNvSpPr/>
          <p:nvPr/>
        </p:nvSpPr>
        <p:spPr bwMode="ltGray">
          <a:xfrm>
            <a:off x="3158351" y="5797311"/>
            <a:ext cx="872732" cy="40603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Wi-Fi AP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hostapd</a:t>
            </a: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6" name="直線コネクタ 55">
            <a:extLst>
              <a:ext uri="{FF2B5EF4-FFF2-40B4-BE49-F238E27FC236}">
                <a16:creationId xmlns:a16="http://schemas.microsoft.com/office/drawing/2014/main" id="{29182DD7-BB6A-AB49-9AC2-C97030B3971C}"/>
              </a:ext>
            </a:extLst>
          </p:cNvPr>
          <p:cNvCxnSpPr>
            <a:cxnSpLocks/>
            <a:stCxn id="66" idx="3"/>
            <a:endCxn id="57" idx="1"/>
          </p:cNvCxnSpPr>
          <p:nvPr/>
        </p:nvCxnSpPr>
        <p:spPr>
          <a:xfrm>
            <a:off x="4030893" y="4545124"/>
            <a:ext cx="93527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BBA2B5C5-22B4-9D45-9380-664F46A3BBAA}"/>
              </a:ext>
            </a:extLst>
          </p:cNvPr>
          <p:cNvSpPr/>
          <p:nvPr/>
        </p:nvSpPr>
        <p:spPr bwMode="ltGray">
          <a:xfrm>
            <a:off x="4966167" y="4365104"/>
            <a:ext cx="87254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802.1X</a:t>
            </a:r>
          </a:p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FreeRADIUS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8" name="直線コネクタ 57">
            <a:extLst>
              <a:ext uri="{FF2B5EF4-FFF2-40B4-BE49-F238E27FC236}">
                <a16:creationId xmlns:a16="http://schemas.microsoft.com/office/drawing/2014/main" id="{E1A04D65-DAC9-9945-BFA5-6C098AAA55AE}"/>
              </a:ext>
            </a:extLst>
          </p:cNvPr>
          <p:cNvCxnSpPr>
            <a:cxnSpLocks/>
            <a:stCxn id="55" idx="0"/>
            <a:endCxn id="66" idx="2"/>
          </p:cNvCxnSpPr>
          <p:nvPr/>
        </p:nvCxnSpPr>
        <p:spPr>
          <a:xfrm flipH="1" flipV="1">
            <a:off x="3594622" y="4725144"/>
            <a:ext cx="95" cy="107216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11E18BC7-6960-A94B-8CE5-816D32F8F9F7}"/>
              </a:ext>
            </a:extLst>
          </p:cNvPr>
          <p:cNvCxnSpPr>
            <a:cxnSpLocks/>
            <a:stCxn id="55" idx="3"/>
            <a:endCxn id="37" idx="1"/>
          </p:cNvCxnSpPr>
          <p:nvPr/>
        </p:nvCxnSpPr>
        <p:spPr>
          <a:xfrm flipV="1">
            <a:off x="4031083" y="5977331"/>
            <a:ext cx="935084" cy="2299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D21CF1C2-A50B-DF45-876A-9F7392CFD393}"/>
              </a:ext>
            </a:extLst>
          </p:cNvPr>
          <p:cNvSpPr/>
          <p:nvPr/>
        </p:nvSpPr>
        <p:spPr bwMode="ltGray">
          <a:xfrm>
            <a:off x="3135388" y="5223268"/>
            <a:ext cx="576064" cy="16682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EAP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B3530C70-B23A-674A-ACAA-C980EE6B6E63}"/>
              </a:ext>
            </a:extLst>
          </p:cNvPr>
          <p:cNvSpPr/>
          <p:nvPr/>
        </p:nvSpPr>
        <p:spPr bwMode="ltGray">
          <a:xfrm>
            <a:off x="4168065" y="6015339"/>
            <a:ext cx="699625" cy="16682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U-plane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98A3F44F-B5B9-B148-91F2-4D060A873AA0}"/>
              </a:ext>
            </a:extLst>
          </p:cNvPr>
          <p:cNvSpPr/>
          <p:nvPr/>
        </p:nvSpPr>
        <p:spPr bwMode="ltGray">
          <a:xfrm>
            <a:off x="6646621" y="4365104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4" name="直線コネクタ 63">
            <a:extLst>
              <a:ext uri="{FF2B5EF4-FFF2-40B4-BE49-F238E27FC236}">
                <a16:creationId xmlns:a16="http://schemas.microsoft.com/office/drawing/2014/main" id="{ECABD45F-CA60-E843-BA4C-924C2E96FCD7}"/>
              </a:ext>
            </a:extLst>
          </p:cNvPr>
          <p:cNvCxnSpPr>
            <a:cxnSpLocks/>
            <a:stCxn id="57" idx="3"/>
            <a:endCxn id="63" idx="1"/>
          </p:cNvCxnSpPr>
          <p:nvPr/>
        </p:nvCxnSpPr>
        <p:spPr>
          <a:xfrm>
            <a:off x="5838709" y="4545124"/>
            <a:ext cx="80791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線コネクタ 64">
            <a:extLst>
              <a:ext uri="{FF2B5EF4-FFF2-40B4-BE49-F238E27FC236}">
                <a16:creationId xmlns:a16="http://schemas.microsoft.com/office/drawing/2014/main" id="{BFDF47D7-0230-B04D-BC8B-F299F5CB0852}"/>
              </a:ext>
            </a:extLst>
          </p:cNvPr>
          <p:cNvCxnSpPr>
            <a:cxnSpLocks/>
            <a:stCxn id="39" idx="2"/>
            <a:endCxn id="37" idx="0"/>
          </p:cNvCxnSpPr>
          <p:nvPr/>
        </p:nvCxnSpPr>
        <p:spPr>
          <a:xfrm>
            <a:off x="5395327" y="5311202"/>
            <a:ext cx="7111" cy="48610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7EC89962-A187-554B-83C6-ABBA3646C73B}"/>
              </a:ext>
            </a:extLst>
          </p:cNvPr>
          <p:cNvSpPr/>
          <p:nvPr/>
        </p:nvSpPr>
        <p:spPr bwMode="ltGray">
          <a:xfrm>
            <a:off x="3158351" y="4365104"/>
            <a:ext cx="87254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Radius</a:t>
            </a:r>
          </a:p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Proxy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1A8B9B51-FB43-CC44-B249-DDB3E38982C3}"/>
              </a:ext>
            </a:extLst>
          </p:cNvPr>
          <p:cNvSpPr/>
          <p:nvPr/>
        </p:nvSpPr>
        <p:spPr bwMode="ltGray">
          <a:xfrm>
            <a:off x="4119504" y="4580254"/>
            <a:ext cx="709048" cy="166823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EAP-AKA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411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8E3A6A-C22F-7A47-9BF1-80937D6DE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Handmade SMF/UPF Phase 1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188CB7B-2CEA-A744-B98D-B2FC483AE4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025</a:t>
            </a:r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C6D1DFB7-F9A0-4F41-A9BA-7B80E1CD1886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1520978" y="3544342"/>
            <a:ext cx="936130" cy="75608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0B253D8D-BC01-3740-945D-087BA8A24153}"/>
              </a:ext>
            </a:extLst>
          </p:cNvPr>
          <p:cNvSpPr/>
          <p:nvPr/>
        </p:nvSpPr>
        <p:spPr bwMode="ltGray">
          <a:xfrm>
            <a:off x="4140612" y="4113282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E9EB3E84-C81E-874A-B063-08A57A02655E}"/>
              </a:ext>
            </a:extLst>
          </p:cNvPr>
          <p:cNvCxnSpPr>
            <a:cxnSpLocks/>
            <a:stCxn id="10" idx="3"/>
            <a:endCxn id="29" idx="2"/>
          </p:cNvCxnSpPr>
          <p:nvPr/>
        </p:nvCxnSpPr>
        <p:spPr>
          <a:xfrm>
            <a:off x="4860692" y="4293302"/>
            <a:ext cx="692431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4D9FE4C2-A6C2-B144-A436-CDE0348B287C}"/>
              </a:ext>
            </a:extLst>
          </p:cNvPr>
          <p:cNvSpPr/>
          <p:nvPr/>
        </p:nvSpPr>
        <p:spPr bwMode="ltGray">
          <a:xfrm>
            <a:off x="4151784" y="2608238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1E7170BB-ECE4-1746-8016-C709A75AC0FD}"/>
              </a:ext>
            </a:extLst>
          </p:cNvPr>
          <p:cNvSpPr/>
          <p:nvPr/>
        </p:nvSpPr>
        <p:spPr bwMode="ltGray">
          <a:xfrm>
            <a:off x="3403753" y="432910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(GTPv1)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8328C41A-7FD0-F043-9640-E43549600B1D}"/>
              </a:ext>
            </a:extLst>
          </p:cNvPr>
          <p:cNvCxnSpPr>
            <a:cxnSpLocks/>
            <a:stCxn id="10" idx="1"/>
            <a:endCxn id="5" idx="3"/>
          </p:cNvCxnSpPr>
          <p:nvPr/>
        </p:nvCxnSpPr>
        <p:spPr>
          <a:xfrm flipH="1">
            <a:off x="3329840" y="4293302"/>
            <a:ext cx="810772" cy="712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FEF73F66-D7DC-5142-8AE0-750424DC265C}"/>
              </a:ext>
            </a:extLst>
          </p:cNvPr>
          <p:cNvCxnSpPr>
            <a:cxnSpLocks/>
            <a:stCxn id="10" idx="0"/>
            <a:endCxn id="12" idx="2"/>
          </p:cNvCxnSpPr>
          <p:nvPr/>
        </p:nvCxnSpPr>
        <p:spPr>
          <a:xfrm flipV="1">
            <a:off x="4500652" y="2968278"/>
            <a:ext cx="11172" cy="114500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9EE40F3B-8B16-4D46-B994-B73A0DE53644}"/>
              </a:ext>
            </a:extLst>
          </p:cNvPr>
          <p:cNvCxnSpPr>
            <a:cxnSpLocks/>
            <a:stCxn id="12" idx="1"/>
            <a:endCxn id="7" idx="3"/>
          </p:cNvCxnSpPr>
          <p:nvPr/>
        </p:nvCxnSpPr>
        <p:spPr>
          <a:xfrm flipH="1">
            <a:off x="3329650" y="2788258"/>
            <a:ext cx="82213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雲 28">
            <a:extLst>
              <a:ext uri="{FF2B5EF4-FFF2-40B4-BE49-F238E27FC236}">
                <a16:creationId xmlns:a16="http://schemas.microsoft.com/office/drawing/2014/main" id="{BCFAC47C-533A-064A-88F3-39109ECA8926}"/>
              </a:ext>
            </a:extLst>
          </p:cNvPr>
          <p:cNvSpPr/>
          <p:nvPr/>
        </p:nvSpPr>
        <p:spPr bwMode="ltGray">
          <a:xfrm>
            <a:off x="5549792" y="4113282"/>
            <a:ext cx="1073860" cy="360040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106DF7BC-E489-AC4D-A8D7-24848749617E}"/>
              </a:ext>
            </a:extLst>
          </p:cNvPr>
          <p:cNvSpPr/>
          <p:nvPr/>
        </p:nvSpPr>
        <p:spPr bwMode="ltGray">
          <a:xfrm>
            <a:off x="3403753" y="238751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(http2)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08251EF7-CF1A-C048-A810-42545CBCE0D0}"/>
              </a:ext>
            </a:extLst>
          </p:cNvPr>
          <p:cNvCxnSpPr>
            <a:cxnSpLocks/>
            <a:stCxn id="7" idx="1"/>
            <a:endCxn id="4" idx="3"/>
          </p:cNvCxnSpPr>
          <p:nvPr/>
        </p:nvCxnSpPr>
        <p:spPr>
          <a:xfrm flipH="1">
            <a:off x="1520978" y="2788258"/>
            <a:ext cx="936130" cy="75608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3B56BD25-9576-0649-9822-FCEF243A0BB4}"/>
              </a:ext>
            </a:extLst>
          </p:cNvPr>
          <p:cNvCxnSpPr>
            <a:cxnSpLocks/>
            <a:stCxn id="5" idx="0"/>
            <a:endCxn id="7" idx="2"/>
          </p:cNvCxnSpPr>
          <p:nvPr/>
        </p:nvCxnSpPr>
        <p:spPr>
          <a:xfrm flipH="1" flipV="1">
            <a:off x="2893379" y="2996952"/>
            <a:ext cx="95" cy="109478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円柱 18">
            <a:extLst>
              <a:ext uri="{FF2B5EF4-FFF2-40B4-BE49-F238E27FC236}">
                <a16:creationId xmlns:a16="http://schemas.microsoft.com/office/drawing/2014/main" id="{E6DF00D1-9A7C-824C-AFA5-90CBB29C994C}"/>
              </a:ext>
            </a:extLst>
          </p:cNvPr>
          <p:cNvSpPr/>
          <p:nvPr/>
        </p:nvSpPr>
        <p:spPr bwMode="ltGray">
          <a:xfrm>
            <a:off x="2575686" y="3284984"/>
            <a:ext cx="648072" cy="504056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Redis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0" name="円柱 29">
            <a:extLst>
              <a:ext uri="{FF2B5EF4-FFF2-40B4-BE49-F238E27FC236}">
                <a16:creationId xmlns:a16="http://schemas.microsoft.com/office/drawing/2014/main" id="{586FA341-24D0-144A-B06D-C200D0808CCC}"/>
              </a:ext>
            </a:extLst>
          </p:cNvPr>
          <p:cNvSpPr/>
          <p:nvPr/>
        </p:nvSpPr>
        <p:spPr bwMode="ltGray">
          <a:xfrm>
            <a:off x="4173123" y="3290124"/>
            <a:ext cx="648072" cy="504056"/>
          </a:xfrm>
          <a:prstGeom prst="can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>
                <a:solidFill>
                  <a:schemeClr val="accent6">
                    <a:lumMod val="50000"/>
                  </a:schemeClr>
                </a:solidFill>
              </a:rPr>
              <a:t>Redis</a:t>
            </a:r>
            <a:endParaRPr kumimoji="1" lang="en-US" altLang="ja-JP" sz="1000" b="1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DB05B9FA-EF41-7049-A5D5-48A465250C4C}"/>
              </a:ext>
            </a:extLst>
          </p:cNvPr>
          <p:cNvSpPr/>
          <p:nvPr/>
        </p:nvSpPr>
        <p:spPr bwMode="ltGray">
          <a:xfrm>
            <a:off x="1573264" y="281693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020AD47E-876B-1F47-AF6B-AB2C9C1CBB87}"/>
              </a:ext>
            </a:extLst>
          </p:cNvPr>
          <p:cNvSpPr/>
          <p:nvPr/>
        </p:nvSpPr>
        <p:spPr bwMode="ltGray">
          <a:xfrm>
            <a:off x="648246" y="3335648"/>
            <a:ext cx="872732" cy="4173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simulator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C926C64B-4171-B64F-8AA2-867CB036C501}"/>
              </a:ext>
            </a:extLst>
          </p:cNvPr>
          <p:cNvSpPr/>
          <p:nvPr/>
        </p:nvSpPr>
        <p:spPr bwMode="ltGray">
          <a:xfrm>
            <a:off x="2457108" y="4091732"/>
            <a:ext cx="872732" cy="4173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NG-RAN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simulator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971FDA0F-8ABB-A842-A4B7-2C8C097A7962}"/>
              </a:ext>
            </a:extLst>
          </p:cNvPr>
          <p:cNvSpPr/>
          <p:nvPr/>
        </p:nvSpPr>
        <p:spPr bwMode="ltGray">
          <a:xfrm>
            <a:off x="2457108" y="2579564"/>
            <a:ext cx="872542" cy="4173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</a:p>
          <a:p>
            <a:pPr algn="ctr"/>
            <a:r>
              <a:rPr kumimoji="1" lang="en-US" altLang="ja-JP" sz="1000" b="1">
                <a:solidFill>
                  <a:schemeClr val="accent6">
                    <a:lumMod val="50000"/>
                  </a:schemeClr>
                </a:solidFill>
              </a:rPr>
              <a:t>simulato</a:t>
            </a:r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2677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左大かっこ 77">
            <a:extLst>
              <a:ext uri="{FF2B5EF4-FFF2-40B4-BE49-F238E27FC236}">
                <a16:creationId xmlns:a16="http://schemas.microsoft.com/office/drawing/2014/main" id="{99C9351C-D5B8-DA4D-A41A-756A03340D71}"/>
              </a:ext>
            </a:extLst>
          </p:cNvPr>
          <p:cNvSpPr/>
          <p:nvPr/>
        </p:nvSpPr>
        <p:spPr>
          <a:xfrm rot="16200000">
            <a:off x="4498077" y="674500"/>
            <a:ext cx="351947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左大かっこ 78">
            <a:extLst>
              <a:ext uri="{FF2B5EF4-FFF2-40B4-BE49-F238E27FC236}">
                <a16:creationId xmlns:a16="http://schemas.microsoft.com/office/drawing/2014/main" id="{C5262D27-14AF-BC41-B28F-E7E24B87E403}"/>
              </a:ext>
            </a:extLst>
          </p:cNvPr>
          <p:cNvSpPr/>
          <p:nvPr/>
        </p:nvSpPr>
        <p:spPr>
          <a:xfrm rot="16200000">
            <a:off x="5286125" y="761835"/>
            <a:ext cx="504056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左大かっこ 79">
            <a:extLst>
              <a:ext uri="{FF2B5EF4-FFF2-40B4-BE49-F238E27FC236}">
                <a16:creationId xmlns:a16="http://schemas.microsoft.com/office/drawing/2014/main" id="{296013BC-8163-8646-BCD8-309ABB2D3838}"/>
              </a:ext>
            </a:extLst>
          </p:cNvPr>
          <p:cNvSpPr/>
          <p:nvPr/>
        </p:nvSpPr>
        <p:spPr>
          <a:xfrm rot="16200000">
            <a:off x="6071753" y="838821"/>
            <a:ext cx="624565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9FF5556-ABD5-E448-9EBF-6A248F1B2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Mated Configuration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094E9CF-EB94-E049-934C-63B8611234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026</a:t>
            </a:r>
            <a:endParaRPr kumimoji="1" lang="ja-JP" altLang="en-US"/>
          </a:p>
        </p:txBody>
      </p:sp>
      <p:sp>
        <p:nvSpPr>
          <p:cNvPr id="36" name="円柱 35">
            <a:extLst>
              <a:ext uri="{FF2B5EF4-FFF2-40B4-BE49-F238E27FC236}">
                <a16:creationId xmlns:a16="http://schemas.microsoft.com/office/drawing/2014/main" id="{AEB59F35-1A49-8F40-8189-91962A78A3F2}"/>
              </a:ext>
            </a:extLst>
          </p:cNvPr>
          <p:cNvSpPr/>
          <p:nvPr/>
        </p:nvSpPr>
        <p:spPr bwMode="ltGray">
          <a:xfrm>
            <a:off x="1955960" y="2369631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7" name="円柱 36">
            <a:extLst>
              <a:ext uri="{FF2B5EF4-FFF2-40B4-BE49-F238E27FC236}">
                <a16:creationId xmlns:a16="http://schemas.microsoft.com/office/drawing/2014/main" id="{2550B87C-920D-514C-881D-9D75D97E9EDD}"/>
              </a:ext>
            </a:extLst>
          </p:cNvPr>
          <p:cNvSpPr/>
          <p:nvPr/>
        </p:nvSpPr>
        <p:spPr bwMode="ltGray">
          <a:xfrm>
            <a:off x="2812857" y="2366258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02D7BA31-9AA9-9C4E-8A13-DFADF6F1C13F}"/>
              </a:ext>
            </a:extLst>
          </p:cNvPr>
          <p:cNvCxnSpPr>
            <a:cxnSpLocks/>
          </p:cNvCxnSpPr>
          <p:nvPr/>
        </p:nvCxnSpPr>
        <p:spPr>
          <a:xfrm flipV="1">
            <a:off x="1667928" y="1996988"/>
            <a:ext cx="3024336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88FB2C96-8708-DA44-BB09-94C2EEE8ACA1}"/>
              </a:ext>
            </a:extLst>
          </p:cNvPr>
          <p:cNvCxnSpPr>
            <a:cxnSpLocks/>
            <a:stCxn id="36" idx="1"/>
          </p:cNvCxnSpPr>
          <p:nvPr/>
        </p:nvCxnSpPr>
        <p:spPr>
          <a:xfrm flipV="1">
            <a:off x="2316000" y="1996987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BEA241CB-5DA2-FF4F-B4CA-82C04F766703}"/>
              </a:ext>
            </a:extLst>
          </p:cNvPr>
          <p:cNvCxnSpPr>
            <a:cxnSpLocks/>
          </p:cNvCxnSpPr>
          <p:nvPr/>
        </p:nvCxnSpPr>
        <p:spPr>
          <a:xfrm flipV="1">
            <a:off x="3172491" y="1996987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円柱 42">
            <a:extLst>
              <a:ext uri="{FF2B5EF4-FFF2-40B4-BE49-F238E27FC236}">
                <a16:creationId xmlns:a16="http://schemas.microsoft.com/office/drawing/2014/main" id="{04882C9F-F4CF-894F-B91D-9F4D6C63280C}"/>
              </a:ext>
            </a:extLst>
          </p:cNvPr>
          <p:cNvSpPr/>
          <p:nvPr/>
        </p:nvSpPr>
        <p:spPr bwMode="ltGray">
          <a:xfrm>
            <a:off x="3669754" y="2366258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4G-UDR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A80A9C8E-AED4-794E-8CD0-409F5DC823A0}"/>
              </a:ext>
            </a:extLst>
          </p:cNvPr>
          <p:cNvCxnSpPr>
            <a:cxnSpLocks/>
          </p:cNvCxnSpPr>
          <p:nvPr/>
        </p:nvCxnSpPr>
        <p:spPr>
          <a:xfrm flipV="1">
            <a:off x="4025980" y="1988840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1F0696A-771D-004A-AE42-070752B3465B}"/>
              </a:ext>
            </a:extLst>
          </p:cNvPr>
          <p:cNvSpPr/>
          <p:nvPr/>
        </p:nvSpPr>
        <p:spPr bwMode="ltGray">
          <a:xfrm>
            <a:off x="1523232" y="126876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FE003C64-FEA6-1941-BA09-76096343D423}"/>
              </a:ext>
            </a:extLst>
          </p:cNvPr>
          <p:cNvSpPr/>
          <p:nvPr/>
        </p:nvSpPr>
        <p:spPr bwMode="ltGray">
          <a:xfrm>
            <a:off x="1307207" y="161398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05F06F49-6557-634E-BD54-C283E1808E6F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1883272" y="162880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6C0C0DDA-98E4-2B48-9DE4-4256A4FF8F77}"/>
              </a:ext>
            </a:extLst>
          </p:cNvPr>
          <p:cNvSpPr/>
          <p:nvPr/>
        </p:nvSpPr>
        <p:spPr bwMode="ltGray">
          <a:xfrm>
            <a:off x="2388008" y="126876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F3501985-5995-604C-9AD2-83D5033C5DF5}"/>
              </a:ext>
            </a:extLst>
          </p:cNvPr>
          <p:cNvSpPr/>
          <p:nvPr/>
        </p:nvSpPr>
        <p:spPr bwMode="ltGray">
          <a:xfrm>
            <a:off x="2171983" y="161398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1" name="直線コネクタ 50">
            <a:extLst>
              <a:ext uri="{FF2B5EF4-FFF2-40B4-BE49-F238E27FC236}">
                <a16:creationId xmlns:a16="http://schemas.microsoft.com/office/drawing/2014/main" id="{606B9603-4BAD-A442-ABF9-DB1913E2C7C7}"/>
              </a:ext>
            </a:extLst>
          </p:cNvPr>
          <p:cNvCxnSpPr>
            <a:cxnSpLocks/>
            <a:stCxn id="49" idx="2"/>
          </p:cNvCxnSpPr>
          <p:nvPr/>
        </p:nvCxnSpPr>
        <p:spPr>
          <a:xfrm>
            <a:off x="2748048" y="162880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D748E4DD-98F1-1149-9FA8-099AE18C49E5}"/>
              </a:ext>
            </a:extLst>
          </p:cNvPr>
          <p:cNvSpPr/>
          <p:nvPr/>
        </p:nvSpPr>
        <p:spPr bwMode="ltGray">
          <a:xfrm>
            <a:off x="3252104" y="126876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E09CDE9D-995F-1449-82FF-153170E09110}"/>
              </a:ext>
            </a:extLst>
          </p:cNvPr>
          <p:cNvSpPr/>
          <p:nvPr/>
        </p:nvSpPr>
        <p:spPr bwMode="ltGray">
          <a:xfrm>
            <a:off x="2964075" y="1613982"/>
            <a:ext cx="641328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4" name="直線コネクタ 53">
            <a:extLst>
              <a:ext uri="{FF2B5EF4-FFF2-40B4-BE49-F238E27FC236}">
                <a16:creationId xmlns:a16="http://schemas.microsoft.com/office/drawing/2014/main" id="{C77C72D0-D4F0-E84E-88D3-EFECD1DA7D4E}"/>
              </a:ext>
            </a:extLst>
          </p:cNvPr>
          <p:cNvCxnSpPr>
            <a:cxnSpLocks/>
            <a:stCxn id="52" idx="2"/>
          </p:cNvCxnSpPr>
          <p:nvPr/>
        </p:nvCxnSpPr>
        <p:spPr>
          <a:xfrm>
            <a:off x="3612144" y="162880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70776A22-438D-3544-A290-AFE69D3FF73E}"/>
              </a:ext>
            </a:extLst>
          </p:cNvPr>
          <p:cNvSpPr/>
          <p:nvPr/>
        </p:nvSpPr>
        <p:spPr bwMode="ltGray">
          <a:xfrm>
            <a:off x="4116199" y="128247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正方形/長方形 55">
            <a:extLst>
              <a:ext uri="{FF2B5EF4-FFF2-40B4-BE49-F238E27FC236}">
                <a16:creationId xmlns:a16="http://schemas.microsoft.com/office/drawing/2014/main" id="{A30A8931-E348-DF42-884F-107338EDA96C}"/>
              </a:ext>
            </a:extLst>
          </p:cNvPr>
          <p:cNvSpPr/>
          <p:nvPr/>
        </p:nvSpPr>
        <p:spPr bwMode="ltGray">
          <a:xfrm>
            <a:off x="3900174" y="162769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BA959D62-D1E2-924F-A1AD-F7A73523C57F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4476239" y="1642511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円柱 58">
            <a:extLst>
              <a:ext uri="{FF2B5EF4-FFF2-40B4-BE49-F238E27FC236}">
                <a16:creationId xmlns:a16="http://schemas.microsoft.com/office/drawing/2014/main" id="{A49ACCE1-B20F-1141-B63F-3F398F85A834}"/>
              </a:ext>
            </a:extLst>
          </p:cNvPr>
          <p:cNvSpPr/>
          <p:nvPr/>
        </p:nvSpPr>
        <p:spPr bwMode="ltGray">
          <a:xfrm>
            <a:off x="6672065" y="2372625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0" name="円柱 59">
            <a:extLst>
              <a:ext uri="{FF2B5EF4-FFF2-40B4-BE49-F238E27FC236}">
                <a16:creationId xmlns:a16="http://schemas.microsoft.com/office/drawing/2014/main" id="{9C907AA4-B98D-C04D-8B86-CF8DF3EF44D1}"/>
              </a:ext>
            </a:extLst>
          </p:cNvPr>
          <p:cNvSpPr/>
          <p:nvPr/>
        </p:nvSpPr>
        <p:spPr bwMode="ltGray">
          <a:xfrm>
            <a:off x="7528962" y="2369252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1" name="直線コネクタ 60">
            <a:extLst>
              <a:ext uri="{FF2B5EF4-FFF2-40B4-BE49-F238E27FC236}">
                <a16:creationId xmlns:a16="http://schemas.microsoft.com/office/drawing/2014/main" id="{4B1F3A3D-D525-864D-8B07-2D29EEEB30CF}"/>
              </a:ext>
            </a:extLst>
          </p:cNvPr>
          <p:cNvCxnSpPr>
            <a:cxnSpLocks/>
          </p:cNvCxnSpPr>
          <p:nvPr/>
        </p:nvCxnSpPr>
        <p:spPr>
          <a:xfrm flipV="1">
            <a:off x="6384033" y="1999982"/>
            <a:ext cx="3024336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コネクタ 61">
            <a:extLst>
              <a:ext uri="{FF2B5EF4-FFF2-40B4-BE49-F238E27FC236}">
                <a16:creationId xmlns:a16="http://schemas.microsoft.com/office/drawing/2014/main" id="{6EDBCACB-4A13-F046-A36F-6E61B0F3FBAD}"/>
              </a:ext>
            </a:extLst>
          </p:cNvPr>
          <p:cNvCxnSpPr>
            <a:cxnSpLocks/>
            <a:stCxn id="59" idx="1"/>
          </p:cNvCxnSpPr>
          <p:nvPr/>
        </p:nvCxnSpPr>
        <p:spPr>
          <a:xfrm flipV="1">
            <a:off x="7032105" y="1999981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コネクタ 62">
            <a:extLst>
              <a:ext uri="{FF2B5EF4-FFF2-40B4-BE49-F238E27FC236}">
                <a16:creationId xmlns:a16="http://schemas.microsoft.com/office/drawing/2014/main" id="{6CE19647-016C-ED46-B268-4E51C91A65BF}"/>
              </a:ext>
            </a:extLst>
          </p:cNvPr>
          <p:cNvCxnSpPr>
            <a:cxnSpLocks/>
          </p:cNvCxnSpPr>
          <p:nvPr/>
        </p:nvCxnSpPr>
        <p:spPr>
          <a:xfrm flipV="1">
            <a:off x="7888596" y="1999981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円柱 63">
            <a:extLst>
              <a:ext uri="{FF2B5EF4-FFF2-40B4-BE49-F238E27FC236}">
                <a16:creationId xmlns:a16="http://schemas.microsoft.com/office/drawing/2014/main" id="{2CF4ED72-6BA8-B846-9486-202711E94505}"/>
              </a:ext>
            </a:extLst>
          </p:cNvPr>
          <p:cNvSpPr/>
          <p:nvPr/>
        </p:nvSpPr>
        <p:spPr bwMode="ltGray">
          <a:xfrm>
            <a:off x="8385859" y="2369252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4G-UDR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5" name="直線コネクタ 64">
            <a:extLst>
              <a:ext uri="{FF2B5EF4-FFF2-40B4-BE49-F238E27FC236}">
                <a16:creationId xmlns:a16="http://schemas.microsoft.com/office/drawing/2014/main" id="{45A8A9BF-89C2-D448-B71E-D7172E2622F7}"/>
              </a:ext>
            </a:extLst>
          </p:cNvPr>
          <p:cNvCxnSpPr>
            <a:cxnSpLocks/>
          </p:cNvCxnSpPr>
          <p:nvPr/>
        </p:nvCxnSpPr>
        <p:spPr>
          <a:xfrm flipV="1">
            <a:off x="8742085" y="1991834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4B622B68-954E-8044-ADE9-8268F8395479}"/>
              </a:ext>
            </a:extLst>
          </p:cNvPr>
          <p:cNvSpPr/>
          <p:nvPr/>
        </p:nvSpPr>
        <p:spPr bwMode="ltGray">
          <a:xfrm>
            <a:off x="6239337" y="127175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6D2338E9-4687-A548-A6E1-E7A240C4B7F4}"/>
              </a:ext>
            </a:extLst>
          </p:cNvPr>
          <p:cNvSpPr/>
          <p:nvPr/>
        </p:nvSpPr>
        <p:spPr bwMode="ltGray">
          <a:xfrm>
            <a:off x="6023312" y="1616976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8" name="直線コネクタ 67">
            <a:extLst>
              <a:ext uri="{FF2B5EF4-FFF2-40B4-BE49-F238E27FC236}">
                <a16:creationId xmlns:a16="http://schemas.microsoft.com/office/drawing/2014/main" id="{F14009F4-45D9-4E47-9C77-3EAAE23E9EB0}"/>
              </a:ext>
            </a:extLst>
          </p:cNvPr>
          <p:cNvCxnSpPr>
            <a:cxnSpLocks/>
            <a:stCxn id="66" idx="2"/>
          </p:cNvCxnSpPr>
          <p:nvPr/>
        </p:nvCxnSpPr>
        <p:spPr>
          <a:xfrm>
            <a:off x="6599377" y="163179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046FBAD8-053F-BF40-BF83-DD1860CD71C0}"/>
              </a:ext>
            </a:extLst>
          </p:cNvPr>
          <p:cNvSpPr/>
          <p:nvPr/>
        </p:nvSpPr>
        <p:spPr bwMode="ltGray">
          <a:xfrm>
            <a:off x="7104113" y="127175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D9504AF9-7339-ED43-81CE-474C335EB7AD}"/>
              </a:ext>
            </a:extLst>
          </p:cNvPr>
          <p:cNvSpPr/>
          <p:nvPr/>
        </p:nvSpPr>
        <p:spPr bwMode="ltGray">
          <a:xfrm>
            <a:off x="6888088" y="1616976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1" name="直線コネクタ 70">
            <a:extLst>
              <a:ext uri="{FF2B5EF4-FFF2-40B4-BE49-F238E27FC236}">
                <a16:creationId xmlns:a16="http://schemas.microsoft.com/office/drawing/2014/main" id="{B839B34A-7879-044B-B692-F14632B727D7}"/>
              </a:ext>
            </a:extLst>
          </p:cNvPr>
          <p:cNvCxnSpPr>
            <a:cxnSpLocks/>
            <a:stCxn id="69" idx="2"/>
          </p:cNvCxnSpPr>
          <p:nvPr/>
        </p:nvCxnSpPr>
        <p:spPr>
          <a:xfrm>
            <a:off x="7464153" y="163179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7AE11855-16D5-6C4E-B94B-9D64CDDD9A4E}"/>
              </a:ext>
            </a:extLst>
          </p:cNvPr>
          <p:cNvSpPr/>
          <p:nvPr/>
        </p:nvSpPr>
        <p:spPr bwMode="ltGray">
          <a:xfrm>
            <a:off x="7968209" y="127175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96DBB93D-958C-6240-BB79-DC1475D83C1B}"/>
              </a:ext>
            </a:extLst>
          </p:cNvPr>
          <p:cNvSpPr/>
          <p:nvPr/>
        </p:nvSpPr>
        <p:spPr bwMode="ltGray">
          <a:xfrm>
            <a:off x="7680180" y="1616976"/>
            <a:ext cx="641328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4" name="直線コネクタ 73">
            <a:extLst>
              <a:ext uri="{FF2B5EF4-FFF2-40B4-BE49-F238E27FC236}">
                <a16:creationId xmlns:a16="http://schemas.microsoft.com/office/drawing/2014/main" id="{79EC9962-6946-0545-91C5-7D00409BA47E}"/>
              </a:ext>
            </a:extLst>
          </p:cNvPr>
          <p:cNvCxnSpPr>
            <a:cxnSpLocks/>
            <a:stCxn id="72" idx="2"/>
          </p:cNvCxnSpPr>
          <p:nvPr/>
        </p:nvCxnSpPr>
        <p:spPr>
          <a:xfrm>
            <a:off x="8328249" y="163179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1AC78627-3F0E-6E47-AE2F-56B3925E8C83}"/>
              </a:ext>
            </a:extLst>
          </p:cNvPr>
          <p:cNvSpPr/>
          <p:nvPr/>
        </p:nvSpPr>
        <p:spPr bwMode="ltGray">
          <a:xfrm>
            <a:off x="8832304" y="1285465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472E78B5-92F0-2D4C-8713-587F9304B341}"/>
              </a:ext>
            </a:extLst>
          </p:cNvPr>
          <p:cNvSpPr/>
          <p:nvPr/>
        </p:nvSpPr>
        <p:spPr bwMode="ltGray">
          <a:xfrm>
            <a:off x="8616279" y="1630687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7" name="直線コネクタ 76">
            <a:extLst>
              <a:ext uri="{FF2B5EF4-FFF2-40B4-BE49-F238E27FC236}">
                <a16:creationId xmlns:a16="http://schemas.microsoft.com/office/drawing/2014/main" id="{745AD750-2544-3842-AF36-8EC04442A5FD}"/>
              </a:ext>
            </a:extLst>
          </p:cNvPr>
          <p:cNvCxnSpPr>
            <a:cxnSpLocks/>
            <a:stCxn id="75" idx="2"/>
          </p:cNvCxnSpPr>
          <p:nvPr/>
        </p:nvCxnSpPr>
        <p:spPr>
          <a:xfrm>
            <a:off x="9192344" y="1645505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62A576DD-00E7-4E40-8981-0279321084CF}"/>
              </a:ext>
            </a:extLst>
          </p:cNvPr>
          <p:cNvSpPr/>
          <p:nvPr/>
        </p:nvSpPr>
        <p:spPr bwMode="ltGray">
          <a:xfrm>
            <a:off x="5059048" y="3079456"/>
            <a:ext cx="946733" cy="541142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1" name="直線コネクタ 130">
            <a:extLst>
              <a:ext uri="{FF2B5EF4-FFF2-40B4-BE49-F238E27FC236}">
                <a16:creationId xmlns:a16="http://schemas.microsoft.com/office/drawing/2014/main" id="{3AECA495-FD06-9E42-87E2-2C53A6271C13}"/>
              </a:ext>
            </a:extLst>
          </p:cNvPr>
          <p:cNvCxnSpPr>
            <a:cxnSpLocks/>
            <a:stCxn id="127" idx="3"/>
            <a:endCxn id="130" idx="1"/>
          </p:cNvCxnSpPr>
          <p:nvPr/>
        </p:nvCxnSpPr>
        <p:spPr>
          <a:xfrm>
            <a:off x="5170349" y="3350027"/>
            <a:ext cx="724130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02CBD78D-3D08-6B42-90A0-3D1A566F4228}"/>
              </a:ext>
            </a:extLst>
          </p:cNvPr>
          <p:cNvSpPr/>
          <p:nvPr/>
        </p:nvSpPr>
        <p:spPr bwMode="ltGray">
          <a:xfrm>
            <a:off x="4947746" y="3079456"/>
            <a:ext cx="222603" cy="54114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D5D23E35-CD2B-9F45-9A88-1C7EA9AA9E20}"/>
              </a:ext>
            </a:extLst>
          </p:cNvPr>
          <p:cNvSpPr/>
          <p:nvPr/>
        </p:nvSpPr>
        <p:spPr bwMode="ltGray">
          <a:xfrm>
            <a:off x="5894479" y="3079456"/>
            <a:ext cx="222603" cy="54114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0672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左大かっこ 77">
            <a:extLst>
              <a:ext uri="{FF2B5EF4-FFF2-40B4-BE49-F238E27FC236}">
                <a16:creationId xmlns:a16="http://schemas.microsoft.com/office/drawing/2014/main" id="{99C9351C-D5B8-DA4D-A41A-756A03340D71}"/>
              </a:ext>
            </a:extLst>
          </p:cNvPr>
          <p:cNvSpPr/>
          <p:nvPr/>
        </p:nvSpPr>
        <p:spPr>
          <a:xfrm rot="16200000">
            <a:off x="4498077" y="674500"/>
            <a:ext cx="351947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左大かっこ 78">
            <a:extLst>
              <a:ext uri="{FF2B5EF4-FFF2-40B4-BE49-F238E27FC236}">
                <a16:creationId xmlns:a16="http://schemas.microsoft.com/office/drawing/2014/main" id="{C5262D27-14AF-BC41-B28F-E7E24B87E403}"/>
              </a:ext>
            </a:extLst>
          </p:cNvPr>
          <p:cNvSpPr/>
          <p:nvPr/>
        </p:nvSpPr>
        <p:spPr>
          <a:xfrm rot="16200000">
            <a:off x="5286125" y="761835"/>
            <a:ext cx="504056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左大かっこ 79">
            <a:extLst>
              <a:ext uri="{FF2B5EF4-FFF2-40B4-BE49-F238E27FC236}">
                <a16:creationId xmlns:a16="http://schemas.microsoft.com/office/drawing/2014/main" id="{296013BC-8163-8646-BCD8-309ABB2D3838}"/>
              </a:ext>
            </a:extLst>
          </p:cNvPr>
          <p:cNvSpPr/>
          <p:nvPr/>
        </p:nvSpPr>
        <p:spPr>
          <a:xfrm rot="16200000">
            <a:off x="6071753" y="838821"/>
            <a:ext cx="624565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9FF5556-ABD5-E448-9EBF-6A248F1B2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Mated-3 Configuration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094E9CF-EB94-E049-934C-63B8611234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027</a:t>
            </a:r>
            <a:endParaRPr kumimoji="1" lang="ja-JP" altLang="en-US"/>
          </a:p>
        </p:txBody>
      </p:sp>
      <p:sp>
        <p:nvSpPr>
          <p:cNvPr id="36" name="円柱 35">
            <a:extLst>
              <a:ext uri="{FF2B5EF4-FFF2-40B4-BE49-F238E27FC236}">
                <a16:creationId xmlns:a16="http://schemas.microsoft.com/office/drawing/2014/main" id="{AEB59F35-1A49-8F40-8189-91962A78A3F2}"/>
              </a:ext>
            </a:extLst>
          </p:cNvPr>
          <p:cNvSpPr/>
          <p:nvPr/>
        </p:nvSpPr>
        <p:spPr bwMode="ltGray">
          <a:xfrm>
            <a:off x="1955960" y="2369631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7" name="円柱 36">
            <a:extLst>
              <a:ext uri="{FF2B5EF4-FFF2-40B4-BE49-F238E27FC236}">
                <a16:creationId xmlns:a16="http://schemas.microsoft.com/office/drawing/2014/main" id="{2550B87C-920D-514C-881D-9D75D97E9EDD}"/>
              </a:ext>
            </a:extLst>
          </p:cNvPr>
          <p:cNvSpPr/>
          <p:nvPr/>
        </p:nvSpPr>
        <p:spPr bwMode="ltGray">
          <a:xfrm>
            <a:off x="2812857" y="2366258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02D7BA31-9AA9-9C4E-8A13-DFADF6F1C13F}"/>
              </a:ext>
            </a:extLst>
          </p:cNvPr>
          <p:cNvCxnSpPr>
            <a:cxnSpLocks/>
          </p:cNvCxnSpPr>
          <p:nvPr/>
        </p:nvCxnSpPr>
        <p:spPr>
          <a:xfrm flipV="1">
            <a:off x="1667928" y="1996988"/>
            <a:ext cx="3024336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88FB2C96-8708-DA44-BB09-94C2EEE8ACA1}"/>
              </a:ext>
            </a:extLst>
          </p:cNvPr>
          <p:cNvCxnSpPr>
            <a:cxnSpLocks/>
            <a:stCxn id="36" idx="1"/>
          </p:cNvCxnSpPr>
          <p:nvPr/>
        </p:nvCxnSpPr>
        <p:spPr>
          <a:xfrm flipV="1">
            <a:off x="2316000" y="1996987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BEA241CB-5DA2-FF4F-B4CA-82C04F766703}"/>
              </a:ext>
            </a:extLst>
          </p:cNvPr>
          <p:cNvCxnSpPr>
            <a:cxnSpLocks/>
          </p:cNvCxnSpPr>
          <p:nvPr/>
        </p:nvCxnSpPr>
        <p:spPr>
          <a:xfrm flipV="1">
            <a:off x="3172491" y="1996987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円柱 42">
            <a:extLst>
              <a:ext uri="{FF2B5EF4-FFF2-40B4-BE49-F238E27FC236}">
                <a16:creationId xmlns:a16="http://schemas.microsoft.com/office/drawing/2014/main" id="{04882C9F-F4CF-894F-B91D-9F4D6C63280C}"/>
              </a:ext>
            </a:extLst>
          </p:cNvPr>
          <p:cNvSpPr/>
          <p:nvPr/>
        </p:nvSpPr>
        <p:spPr bwMode="ltGray">
          <a:xfrm>
            <a:off x="3669754" y="2366258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4G-UDR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A80A9C8E-AED4-794E-8CD0-409F5DC823A0}"/>
              </a:ext>
            </a:extLst>
          </p:cNvPr>
          <p:cNvCxnSpPr>
            <a:cxnSpLocks/>
          </p:cNvCxnSpPr>
          <p:nvPr/>
        </p:nvCxnSpPr>
        <p:spPr>
          <a:xfrm flipV="1">
            <a:off x="4025980" y="1988840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1F0696A-771D-004A-AE42-070752B3465B}"/>
              </a:ext>
            </a:extLst>
          </p:cNvPr>
          <p:cNvSpPr/>
          <p:nvPr/>
        </p:nvSpPr>
        <p:spPr bwMode="ltGray">
          <a:xfrm>
            <a:off x="1523232" y="126876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FE003C64-FEA6-1941-BA09-76096343D423}"/>
              </a:ext>
            </a:extLst>
          </p:cNvPr>
          <p:cNvSpPr/>
          <p:nvPr/>
        </p:nvSpPr>
        <p:spPr bwMode="ltGray">
          <a:xfrm>
            <a:off x="1307207" y="161398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05F06F49-6557-634E-BD54-C283E1808E6F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1883272" y="162880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6C0C0DDA-98E4-2B48-9DE4-4256A4FF8F77}"/>
              </a:ext>
            </a:extLst>
          </p:cNvPr>
          <p:cNvSpPr/>
          <p:nvPr/>
        </p:nvSpPr>
        <p:spPr bwMode="ltGray">
          <a:xfrm>
            <a:off x="2388008" y="126876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F3501985-5995-604C-9AD2-83D5033C5DF5}"/>
              </a:ext>
            </a:extLst>
          </p:cNvPr>
          <p:cNvSpPr/>
          <p:nvPr/>
        </p:nvSpPr>
        <p:spPr bwMode="ltGray">
          <a:xfrm>
            <a:off x="2171983" y="161398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1" name="直線コネクタ 50">
            <a:extLst>
              <a:ext uri="{FF2B5EF4-FFF2-40B4-BE49-F238E27FC236}">
                <a16:creationId xmlns:a16="http://schemas.microsoft.com/office/drawing/2014/main" id="{606B9603-4BAD-A442-ABF9-DB1913E2C7C7}"/>
              </a:ext>
            </a:extLst>
          </p:cNvPr>
          <p:cNvCxnSpPr>
            <a:cxnSpLocks/>
            <a:stCxn id="49" idx="2"/>
          </p:cNvCxnSpPr>
          <p:nvPr/>
        </p:nvCxnSpPr>
        <p:spPr>
          <a:xfrm>
            <a:off x="2748048" y="162880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D748E4DD-98F1-1149-9FA8-099AE18C49E5}"/>
              </a:ext>
            </a:extLst>
          </p:cNvPr>
          <p:cNvSpPr/>
          <p:nvPr/>
        </p:nvSpPr>
        <p:spPr bwMode="ltGray">
          <a:xfrm>
            <a:off x="3252104" y="126876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E09CDE9D-995F-1449-82FF-153170E09110}"/>
              </a:ext>
            </a:extLst>
          </p:cNvPr>
          <p:cNvSpPr/>
          <p:nvPr/>
        </p:nvSpPr>
        <p:spPr bwMode="ltGray">
          <a:xfrm>
            <a:off x="2964075" y="1613982"/>
            <a:ext cx="641328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4" name="直線コネクタ 53">
            <a:extLst>
              <a:ext uri="{FF2B5EF4-FFF2-40B4-BE49-F238E27FC236}">
                <a16:creationId xmlns:a16="http://schemas.microsoft.com/office/drawing/2014/main" id="{C77C72D0-D4F0-E84E-88D3-EFECD1DA7D4E}"/>
              </a:ext>
            </a:extLst>
          </p:cNvPr>
          <p:cNvCxnSpPr>
            <a:cxnSpLocks/>
            <a:stCxn id="52" idx="2"/>
          </p:cNvCxnSpPr>
          <p:nvPr/>
        </p:nvCxnSpPr>
        <p:spPr>
          <a:xfrm>
            <a:off x="3612144" y="162880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70776A22-438D-3544-A290-AFE69D3FF73E}"/>
              </a:ext>
            </a:extLst>
          </p:cNvPr>
          <p:cNvSpPr/>
          <p:nvPr/>
        </p:nvSpPr>
        <p:spPr bwMode="ltGray">
          <a:xfrm>
            <a:off x="4116199" y="128247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正方形/長方形 55">
            <a:extLst>
              <a:ext uri="{FF2B5EF4-FFF2-40B4-BE49-F238E27FC236}">
                <a16:creationId xmlns:a16="http://schemas.microsoft.com/office/drawing/2014/main" id="{A30A8931-E348-DF42-884F-107338EDA96C}"/>
              </a:ext>
            </a:extLst>
          </p:cNvPr>
          <p:cNvSpPr/>
          <p:nvPr/>
        </p:nvSpPr>
        <p:spPr bwMode="ltGray">
          <a:xfrm>
            <a:off x="3900174" y="162769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BA959D62-D1E2-924F-A1AD-F7A73523C57F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4476239" y="1642511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円柱 58">
            <a:extLst>
              <a:ext uri="{FF2B5EF4-FFF2-40B4-BE49-F238E27FC236}">
                <a16:creationId xmlns:a16="http://schemas.microsoft.com/office/drawing/2014/main" id="{A49ACCE1-B20F-1141-B63F-3F398F85A834}"/>
              </a:ext>
            </a:extLst>
          </p:cNvPr>
          <p:cNvSpPr/>
          <p:nvPr/>
        </p:nvSpPr>
        <p:spPr bwMode="ltGray">
          <a:xfrm>
            <a:off x="6672065" y="2372625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0" name="円柱 59">
            <a:extLst>
              <a:ext uri="{FF2B5EF4-FFF2-40B4-BE49-F238E27FC236}">
                <a16:creationId xmlns:a16="http://schemas.microsoft.com/office/drawing/2014/main" id="{9C907AA4-B98D-C04D-8B86-CF8DF3EF44D1}"/>
              </a:ext>
            </a:extLst>
          </p:cNvPr>
          <p:cNvSpPr/>
          <p:nvPr/>
        </p:nvSpPr>
        <p:spPr bwMode="ltGray">
          <a:xfrm>
            <a:off x="7528962" y="2369252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1" name="直線コネクタ 60">
            <a:extLst>
              <a:ext uri="{FF2B5EF4-FFF2-40B4-BE49-F238E27FC236}">
                <a16:creationId xmlns:a16="http://schemas.microsoft.com/office/drawing/2014/main" id="{4B1F3A3D-D525-864D-8B07-2D29EEEB30CF}"/>
              </a:ext>
            </a:extLst>
          </p:cNvPr>
          <p:cNvCxnSpPr>
            <a:cxnSpLocks/>
          </p:cNvCxnSpPr>
          <p:nvPr/>
        </p:nvCxnSpPr>
        <p:spPr>
          <a:xfrm flipV="1">
            <a:off x="6384033" y="1999982"/>
            <a:ext cx="3024336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コネクタ 61">
            <a:extLst>
              <a:ext uri="{FF2B5EF4-FFF2-40B4-BE49-F238E27FC236}">
                <a16:creationId xmlns:a16="http://schemas.microsoft.com/office/drawing/2014/main" id="{6EDBCACB-4A13-F046-A36F-6E61B0F3FBAD}"/>
              </a:ext>
            </a:extLst>
          </p:cNvPr>
          <p:cNvCxnSpPr>
            <a:cxnSpLocks/>
            <a:stCxn id="59" idx="1"/>
          </p:cNvCxnSpPr>
          <p:nvPr/>
        </p:nvCxnSpPr>
        <p:spPr>
          <a:xfrm flipV="1">
            <a:off x="7032105" y="1999981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コネクタ 62">
            <a:extLst>
              <a:ext uri="{FF2B5EF4-FFF2-40B4-BE49-F238E27FC236}">
                <a16:creationId xmlns:a16="http://schemas.microsoft.com/office/drawing/2014/main" id="{6CE19647-016C-ED46-B268-4E51C91A65BF}"/>
              </a:ext>
            </a:extLst>
          </p:cNvPr>
          <p:cNvCxnSpPr>
            <a:cxnSpLocks/>
          </p:cNvCxnSpPr>
          <p:nvPr/>
        </p:nvCxnSpPr>
        <p:spPr>
          <a:xfrm flipV="1">
            <a:off x="7888596" y="1999981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円柱 63">
            <a:extLst>
              <a:ext uri="{FF2B5EF4-FFF2-40B4-BE49-F238E27FC236}">
                <a16:creationId xmlns:a16="http://schemas.microsoft.com/office/drawing/2014/main" id="{2CF4ED72-6BA8-B846-9486-202711E94505}"/>
              </a:ext>
            </a:extLst>
          </p:cNvPr>
          <p:cNvSpPr/>
          <p:nvPr/>
        </p:nvSpPr>
        <p:spPr bwMode="ltGray">
          <a:xfrm>
            <a:off x="8385859" y="2369252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4G-UDR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5" name="直線コネクタ 64">
            <a:extLst>
              <a:ext uri="{FF2B5EF4-FFF2-40B4-BE49-F238E27FC236}">
                <a16:creationId xmlns:a16="http://schemas.microsoft.com/office/drawing/2014/main" id="{45A8A9BF-89C2-D448-B71E-D7172E2622F7}"/>
              </a:ext>
            </a:extLst>
          </p:cNvPr>
          <p:cNvCxnSpPr>
            <a:cxnSpLocks/>
          </p:cNvCxnSpPr>
          <p:nvPr/>
        </p:nvCxnSpPr>
        <p:spPr>
          <a:xfrm flipV="1">
            <a:off x="8742085" y="1991834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4B622B68-954E-8044-ADE9-8268F8395479}"/>
              </a:ext>
            </a:extLst>
          </p:cNvPr>
          <p:cNvSpPr/>
          <p:nvPr/>
        </p:nvSpPr>
        <p:spPr bwMode="ltGray">
          <a:xfrm>
            <a:off x="6239337" y="127175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6D2338E9-4687-A548-A6E1-E7A240C4B7F4}"/>
              </a:ext>
            </a:extLst>
          </p:cNvPr>
          <p:cNvSpPr/>
          <p:nvPr/>
        </p:nvSpPr>
        <p:spPr bwMode="ltGray">
          <a:xfrm>
            <a:off x="6023312" y="1616976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8" name="直線コネクタ 67">
            <a:extLst>
              <a:ext uri="{FF2B5EF4-FFF2-40B4-BE49-F238E27FC236}">
                <a16:creationId xmlns:a16="http://schemas.microsoft.com/office/drawing/2014/main" id="{F14009F4-45D9-4E47-9C77-3EAAE23E9EB0}"/>
              </a:ext>
            </a:extLst>
          </p:cNvPr>
          <p:cNvCxnSpPr>
            <a:cxnSpLocks/>
            <a:stCxn id="66" idx="2"/>
          </p:cNvCxnSpPr>
          <p:nvPr/>
        </p:nvCxnSpPr>
        <p:spPr>
          <a:xfrm>
            <a:off x="6599377" y="163179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046FBAD8-053F-BF40-BF83-DD1860CD71C0}"/>
              </a:ext>
            </a:extLst>
          </p:cNvPr>
          <p:cNvSpPr/>
          <p:nvPr/>
        </p:nvSpPr>
        <p:spPr bwMode="ltGray">
          <a:xfrm>
            <a:off x="7104113" y="127175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D9504AF9-7339-ED43-81CE-474C335EB7AD}"/>
              </a:ext>
            </a:extLst>
          </p:cNvPr>
          <p:cNvSpPr/>
          <p:nvPr/>
        </p:nvSpPr>
        <p:spPr bwMode="ltGray">
          <a:xfrm>
            <a:off x="6888088" y="1616976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1" name="直線コネクタ 70">
            <a:extLst>
              <a:ext uri="{FF2B5EF4-FFF2-40B4-BE49-F238E27FC236}">
                <a16:creationId xmlns:a16="http://schemas.microsoft.com/office/drawing/2014/main" id="{B839B34A-7879-044B-B692-F14632B727D7}"/>
              </a:ext>
            </a:extLst>
          </p:cNvPr>
          <p:cNvCxnSpPr>
            <a:cxnSpLocks/>
            <a:stCxn id="69" idx="2"/>
          </p:cNvCxnSpPr>
          <p:nvPr/>
        </p:nvCxnSpPr>
        <p:spPr>
          <a:xfrm>
            <a:off x="7464153" y="163179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7AE11855-16D5-6C4E-B94B-9D64CDDD9A4E}"/>
              </a:ext>
            </a:extLst>
          </p:cNvPr>
          <p:cNvSpPr/>
          <p:nvPr/>
        </p:nvSpPr>
        <p:spPr bwMode="ltGray">
          <a:xfrm>
            <a:off x="7968209" y="127175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96DBB93D-958C-6240-BB79-DC1475D83C1B}"/>
              </a:ext>
            </a:extLst>
          </p:cNvPr>
          <p:cNvSpPr/>
          <p:nvPr/>
        </p:nvSpPr>
        <p:spPr bwMode="ltGray">
          <a:xfrm>
            <a:off x="7680180" y="1616976"/>
            <a:ext cx="641328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4" name="直線コネクタ 73">
            <a:extLst>
              <a:ext uri="{FF2B5EF4-FFF2-40B4-BE49-F238E27FC236}">
                <a16:creationId xmlns:a16="http://schemas.microsoft.com/office/drawing/2014/main" id="{79EC9962-6946-0545-91C5-7D00409BA47E}"/>
              </a:ext>
            </a:extLst>
          </p:cNvPr>
          <p:cNvCxnSpPr>
            <a:cxnSpLocks/>
            <a:stCxn id="72" idx="2"/>
          </p:cNvCxnSpPr>
          <p:nvPr/>
        </p:nvCxnSpPr>
        <p:spPr>
          <a:xfrm>
            <a:off x="8328249" y="163179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1AC78627-3F0E-6E47-AE2F-56B3925E8C83}"/>
              </a:ext>
            </a:extLst>
          </p:cNvPr>
          <p:cNvSpPr/>
          <p:nvPr/>
        </p:nvSpPr>
        <p:spPr bwMode="ltGray">
          <a:xfrm>
            <a:off x="8832304" y="1285465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472E78B5-92F0-2D4C-8713-587F9304B341}"/>
              </a:ext>
            </a:extLst>
          </p:cNvPr>
          <p:cNvSpPr/>
          <p:nvPr/>
        </p:nvSpPr>
        <p:spPr bwMode="ltGray">
          <a:xfrm>
            <a:off x="8616279" y="1630687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7" name="直線コネクタ 76">
            <a:extLst>
              <a:ext uri="{FF2B5EF4-FFF2-40B4-BE49-F238E27FC236}">
                <a16:creationId xmlns:a16="http://schemas.microsoft.com/office/drawing/2014/main" id="{745AD750-2544-3842-AF36-8EC04442A5FD}"/>
              </a:ext>
            </a:extLst>
          </p:cNvPr>
          <p:cNvCxnSpPr>
            <a:cxnSpLocks/>
            <a:stCxn id="75" idx="2"/>
          </p:cNvCxnSpPr>
          <p:nvPr/>
        </p:nvCxnSpPr>
        <p:spPr>
          <a:xfrm>
            <a:off x="9192344" y="1645505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左大かっこ 82">
            <a:extLst>
              <a:ext uri="{FF2B5EF4-FFF2-40B4-BE49-F238E27FC236}">
                <a16:creationId xmlns:a16="http://schemas.microsoft.com/office/drawing/2014/main" id="{669A2F7C-BA8A-8640-B992-D5071D819950}"/>
              </a:ext>
            </a:extLst>
          </p:cNvPr>
          <p:cNvSpPr/>
          <p:nvPr/>
        </p:nvSpPr>
        <p:spPr>
          <a:xfrm rot="16200000">
            <a:off x="4498077" y="3242870"/>
            <a:ext cx="351947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4" name="左大かっこ 83">
            <a:extLst>
              <a:ext uri="{FF2B5EF4-FFF2-40B4-BE49-F238E27FC236}">
                <a16:creationId xmlns:a16="http://schemas.microsoft.com/office/drawing/2014/main" id="{58C420C2-61F6-7A4D-96C9-1A58627D33EF}"/>
              </a:ext>
            </a:extLst>
          </p:cNvPr>
          <p:cNvSpPr/>
          <p:nvPr/>
        </p:nvSpPr>
        <p:spPr>
          <a:xfrm rot="16200000">
            <a:off x="5286125" y="3330205"/>
            <a:ext cx="504056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5" name="左大かっこ 84">
            <a:extLst>
              <a:ext uri="{FF2B5EF4-FFF2-40B4-BE49-F238E27FC236}">
                <a16:creationId xmlns:a16="http://schemas.microsoft.com/office/drawing/2014/main" id="{AE249EB7-6F13-2147-8CF1-D007D9D92CAF}"/>
              </a:ext>
            </a:extLst>
          </p:cNvPr>
          <p:cNvSpPr/>
          <p:nvPr/>
        </p:nvSpPr>
        <p:spPr>
          <a:xfrm rot="16200000">
            <a:off x="6071753" y="3407191"/>
            <a:ext cx="624565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6" name="円柱 85">
            <a:extLst>
              <a:ext uri="{FF2B5EF4-FFF2-40B4-BE49-F238E27FC236}">
                <a16:creationId xmlns:a16="http://schemas.microsoft.com/office/drawing/2014/main" id="{9DF4E48E-FD31-F445-8BD1-4E028E408BD5}"/>
              </a:ext>
            </a:extLst>
          </p:cNvPr>
          <p:cNvSpPr/>
          <p:nvPr/>
        </p:nvSpPr>
        <p:spPr bwMode="ltGray">
          <a:xfrm>
            <a:off x="1955960" y="4938001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7" name="円柱 86">
            <a:extLst>
              <a:ext uri="{FF2B5EF4-FFF2-40B4-BE49-F238E27FC236}">
                <a16:creationId xmlns:a16="http://schemas.microsoft.com/office/drawing/2014/main" id="{30A3EE65-4B1F-7E4F-A6BF-018F58802F30}"/>
              </a:ext>
            </a:extLst>
          </p:cNvPr>
          <p:cNvSpPr/>
          <p:nvPr/>
        </p:nvSpPr>
        <p:spPr bwMode="ltGray">
          <a:xfrm>
            <a:off x="2812857" y="4934628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8" name="直線コネクタ 87">
            <a:extLst>
              <a:ext uri="{FF2B5EF4-FFF2-40B4-BE49-F238E27FC236}">
                <a16:creationId xmlns:a16="http://schemas.microsoft.com/office/drawing/2014/main" id="{EE7D955C-FE66-C043-A236-474B6E06F75C}"/>
              </a:ext>
            </a:extLst>
          </p:cNvPr>
          <p:cNvCxnSpPr>
            <a:cxnSpLocks/>
          </p:cNvCxnSpPr>
          <p:nvPr/>
        </p:nvCxnSpPr>
        <p:spPr>
          <a:xfrm flipV="1">
            <a:off x="1667928" y="4565358"/>
            <a:ext cx="3024336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コネクタ 88">
            <a:extLst>
              <a:ext uri="{FF2B5EF4-FFF2-40B4-BE49-F238E27FC236}">
                <a16:creationId xmlns:a16="http://schemas.microsoft.com/office/drawing/2014/main" id="{4017FE48-6ACA-5243-B4A7-901EBF1D8ED5}"/>
              </a:ext>
            </a:extLst>
          </p:cNvPr>
          <p:cNvCxnSpPr>
            <a:cxnSpLocks/>
            <a:stCxn id="86" idx="1"/>
          </p:cNvCxnSpPr>
          <p:nvPr/>
        </p:nvCxnSpPr>
        <p:spPr>
          <a:xfrm flipV="1">
            <a:off x="2316000" y="4565357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163E2F12-36BE-4541-856D-EAEBC2369C09}"/>
              </a:ext>
            </a:extLst>
          </p:cNvPr>
          <p:cNvCxnSpPr>
            <a:cxnSpLocks/>
          </p:cNvCxnSpPr>
          <p:nvPr/>
        </p:nvCxnSpPr>
        <p:spPr>
          <a:xfrm flipV="1">
            <a:off x="3172491" y="4565357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円柱 90">
            <a:extLst>
              <a:ext uri="{FF2B5EF4-FFF2-40B4-BE49-F238E27FC236}">
                <a16:creationId xmlns:a16="http://schemas.microsoft.com/office/drawing/2014/main" id="{E6225775-2F50-224D-AC83-ACE87AD04B0D}"/>
              </a:ext>
            </a:extLst>
          </p:cNvPr>
          <p:cNvSpPr/>
          <p:nvPr/>
        </p:nvSpPr>
        <p:spPr bwMode="ltGray">
          <a:xfrm>
            <a:off x="3669754" y="4934628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4G-UDR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2" name="直線コネクタ 91">
            <a:extLst>
              <a:ext uri="{FF2B5EF4-FFF2-40B4-BE49-F238E27FC236}">
                <a16:creationId xmlns:a16="http://schemas.microsoft.com/office/drawing/2014/main" id="{6744A388-A237-424F-90DF-FE5F008CEB8E}"/>
              </a:ext>
            </a:extLst>
          </p:cNvPr>
          <p:cNvCxnSpPr>
            <a:cxnSpLocks/>
          </p:cNvCxnSpPr>
          <p:nvPr/>
        </p:nvCxnSpPr>
        <p:spPr>
          <a:xfrm flipV="1">
            <a:off x="4025980" y="4557210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5C4BF71-EAE6-8B4E-A480-F280BE4C688E}"/>
              </a:ext>
            </a:extLst>
          </p:cNvPr>
          <p:cNvSpPr/>
          <p:nvPr/>
        </p:nvSpPr>
        <p:spPr bwMode="ltGray">
          <a:xfrm>
            <a:off x="1523232" y="383713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F4D70DDE-B8AE-6D41-8902-8D88201A64D3}"/>
              </a:ext>
            </a:extLst>
          </p:cNvPr>
          <p:cNvSpPr/>
          <p:nvPr/>
        </p:nvSpPr>
        <p:spPr bwMode="ltGray">
          <a:xfrm>
            <a:off x="1307207" y="418235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642B6203-6DB0-AB4B-87B1-0E9CA0F90831}"/>
              </a:ext>
            </a:extLst>
          </p:cNvPr>
          <p:cNvCxnSpPr>
            <a:cxnSpLocks/>
            <a:stCxn id="93" idx="2"/>
          </p:cNvCxnSpPr>
          <p:nvPr/>
        </p:nvCxnSpPr>
        <p:spPr>
          <a:xfrm>
            <a:off x="1883272" y="419717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2AA05CA5-3774-1044-9EC2-056743F98EF3}"/>
              </a:ext>
            </a:extLst>
          </p:cNvPr>
          <p:cNvSpPr/>
          <p:nvPr/>
        </p:nvSpPr>
        <p:spPr bwMode="ltGray">
          <a:xfrm>
            <a:off x="2388008" y="383713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DC0254BF-CA85-E64D-A6B8-7FC3EF5B5CD2}"/>
              </a:ext>
            </a:extLst>
          </p:cNvPr>
          <p:cNvSpPr/>
          <p:nvPr/>
        </p:nvSpPr>
        <p:spPr bwMode="ltGray">
          <a:xfrm>
            <a:off x="2171983" y="418235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8" name="直線コネクタ 97">
            <a:extLst>
              <a:ext uri="{FF2B5EF4-FFF2-40B4-BE49-F238E27FC236}">
                <a16:creationId xmlns:a16="http://schemas.microsoft.com/office/drawing/2014/main" id="{B659D4B3-3EBC-6545-8E0B-52CC2279D2EC}"/>
              </a:ext>
            </a:extLst>
          </p:cNvPr>
          <p:cNvCxnSpPr>
            <a:cxnSpLocks/>
            <a:stCxn id="96" idx="2"/>
          </p:cNvCxnSpPr>
          <p:nvPr/>
        </p:nvCxnSpPr>
        <p:spPr>
          <a:xfrm>
            <a:off x="2748048" y="419717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99613F79-2301-6644-A4BE-C5FAE2CD552D}"/>
              </a:ext>
            </a:extLst>
          </p:cNvPr>
          <p:cNvSpPr/>
          <p:nvPr/>
        </p:nvSpPr>
        <p:spPr bwMode="ltGray">
          <a:xfrm>
            <a:off x="3252104" y="383713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55ED30A1-8D16-A145-A4CA-9AEB6CCCAB1B}"/>
              </a:ext>
            </a:extLst>
          </p:cNvPr>
          <p:cNvSpPr/>
          <p:nvPr/>
        </p:nvSpPr>
        <p:spPr bwMode="ltGray">
          <a:xfrm>
            <a:off x="2964075" y="4182352"/>
            <a:ext cx="641328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1" name="直線コネクタ 100">
            <a:extLst>
              <a:ext uri="{FF2B5EF4-FFF2-40B4-BE49-F238E27FC236}">
                <a16:creationId xmlns:a16="http://schemas.microsoft.com/office/drawing/2014/main" id="{65B1E72F-E09D-B246-A077-5B3E1C36626A}"/>
              </a:ext>
            </a:extLst>
          </p:cNvPr>
          <p:cNvCxnSpPr>
            <a:cxnSpLocks/>
            <a:stCxn id="99" idx="2"/>
          </p:cNvCxnSpPr>
          <p:nvPr/>
        </p:nvCxnSpPr>
        <p:spPr>
          <a:xfrm>
            <a:off x="3612144" y="419717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83DAE500-B973-5C4B-918B-B1CAB95A217F}"/>
              </a:ext>
            </a:extLst>
          </p:cNvPr>
          <p:cNvSpPr/>
          <p:nvPr/>
        </p:nvSpPr>
        <p:spPr bwMode="ltGray">
          <a:xfrm>
            <a:off x="4116199" y="385084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C5F0E637-5A62-014A-8F9F-832A4BD7CAA6}"/>
              </a:ext>
            </a:extLst>
          </p:cNvPr>
          <p:cNvSpPr/>
          <p:nvPr/>
        </p:nvSpPr>
        <p:spPr bwMode="ltGray">
          <a:xfrm>
            <a:off x="3900174" y="419606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4" name="直線コネクタ 103">
            <a:extLst>
              <a:ext uri="{FF2B5EF4-FFF2-40B4-BE49-F238E27FC236}">
                <a16:creationId xmlns:a16="http://schemas.microsoft.com/office/drawing/2014/main" id="{501E3166-8D1C-184C-9DE3-F78779452B3E}"/>
              </a:ext>
            </a:extLst>
          </p:cNvPr>
          <p:cNvCxnSpPr>
            <a:cxnSpLocks/>
            <a:stCxn id="102" idx="2"/>
          </p:cNvCxnSpPr>
          <p:nvPr/>
        </p:nvCxnSpPr>
        <p:spPr>
          <a:xfrm>
            <a:off x="4476239" y="4210881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62A576DD-00E7-4E40-8981-0279321084CF}"/>
              </a:ext>
            </a:extLst>
          </p:cNvPr>
          <p:cNvSpPr/>
          <p:nvPr/>
        </p:nvSpPr>
        <p:spPr bwMode="ltGray">
          <a:xfrm>
            <a:off x="5059048" y="2747209"/>
            <a:ext cx="946733" cy="3490091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1" name="直線コネクタ 130">
            <a:extLst>
              <a:ext uri="{FF2B5EF4-FFF2-40B4-BE49-F238E27FC236}">
                <a16:creationId xmlns:a16="http://schemas.microsoft.com/office/drawing/2014/main" id="{3AECA495-FD06-9E42-87E2-2C53A6271C13}"/>
              </a:ext>
            </a:extLst>
          </p:cNvPr>
          <p:cNvCxnSpPr>
            <a:cxnSpLocks/>
            <a:stCxn id="127" idx="3"/>
            <a:endCxn id="130" idx="1"/>
          </p:cNvCxnSpPr>
          <p:nvPr/>
        </p:nvCxnSpPr>
        <p:spPr>
          <a:xfrm>
            <a:off x="5170349" y="3350027"/>
            <a:ext cx="724130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線コネクタ 136">
            <a:extLst>
              <a:ext uri="{FF2B5EF4-FFF2-40B4-BE49-F238E27FC236}">
                <a16:creationId xmlns:a16="http://schemas.microsoft.com/office/drawing/2014/main" id="{6561C849-1F67-E543-A361-C05A7E6CE4BD}"/>
              </a:ext>
            </a:extLst>
          </p:cNvPr>
          <p:cNvCxnSpPr>
            <a:cxnSpLocks/>
            <a:stCxn id="128" idx="3"/>
            <a:endCxn id="130" idx="1"/>
          </p:cNvCxnSpPr>
          <p:nvPr/>
        </p:nvCxnSpPr>
        <p:spPr>
          <a:xfrm flipV="1">
            <a:off x="5170349" y="3350027"/>
            <a:ext cx="724130" cy="256523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線コネクタ 145">
            <a:extLst>
              <a:ext uri="{FF2B5EF4-FFF2-40B4-BE49-F238E27FC236}">
                <a16:creationId xmlns:a16="http://schemas.microsoft.com/office/drawing/2014/main" id="{1FB225FF-ADBB-5E46-8561-B7F6CA1AD85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5059048" y="3620598"/>
            <a:ext cx="0" cy="2024088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02CBD78D-3D08-6B42-90A0-3D1A566F4228}"/>
              </a:ext>
            </a:extLst>
          </p:cNvPr>
          <p:cNvSpPr/>
          <p:nvPr/>
        </p:nvSpPr>
        <p:spPr bwMode="ltGray">
          <a:xfrm>
            <a:off x="4947746" y="3079456"/>
            <a:ext cx="222603" cy="54114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id="{000CB0F2-26EE-A847-8C00-46EFFB884FA8}"/>
              </a:ext>
            </a:extLst>
          </p:cNvPr>
          <p:cNvSpPr/>
          <p:nvPr/>
        </p:nvSpPr>
        <p:spPr bwMode="ltGray">
          <a:xfrm>
            <a:off x="4947746" y="5644686"/>
            <a:ext cx="222603" cy="54114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D5D23E35-CD2B-9F45-9A88-1C7EA9AA9E20}"/>
              </a:ext>
            </a:extLst>
          </p:cNvPr>
          <p:cNvSpPr/>
          <p:nvPr/>
        </p:nvSpPr>
        <p:spPr bwMode="ltGray">
          <a:xfrm>
            <a:off x="5894479" y="3079456"/>
            <a:ext cx="222603" cy="54114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4" name="正方形/長方形 123">
            <a:extLst>
              <a:ext uri="{FF2B5EF4-FFF2-40B4-BE49-F238E27FC236}">
                <a16:creationId xmlns:a16="http://schemas.microsoft.com/office/drawing/2014/main" id="{2348F093-40E8-0F4B-9FF9-B5B76EFDD518}"/>
              </a:ext>
            </a:extLst>
          </p:cNvPr>
          <p:cNvSpPr/>
          <p:nvPr/>
        </p:nvSpPr>
        <p:spPr bwMode="ltGray">
          <a:xfrm>
            <a:off x="5839564" y="5141246"/>
            <a:ext cx="3712820" cy="1024045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01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202AA3-3C79-9542-872D-6844E6799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sz="2400" dirty="0"/>
              <a:t>[TS-23.501] 4.2.3-1: 5G System architecture</a:t>
            </a:r>
            <a:endParaRPr kumimoji="1" lang="ja-JP" altLang="en-US" sz="240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4D02D29-6997-F249-BC45-E2DE44E3E54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8ADD363A-47A7-2B45-86C7-96C5CD5BCD3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3</a:t>
            </a:fld>
            <a:endParaRPr lang="en-US" dirty="0"/>
          </a:p>
        </p:txBody>
      </p:sp>
      <p:sp>
        <p:nvSpPr>
          <p:cNvPr id="7" name="テキスト プレースホルダー 6">
            <a:extLst>
              <a:ext uri="{FF2B5EF4-FFF2-40B4-BE49-F238E27FC236}">
                <a16:creationId xmlns:a16="http://schemas.microsoft.com/office/drawing/2014/main" id="{768869DC-4C72-C74A-917B-B098EE73C6D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/>
              <a:t>001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E982FE2-E9B2-FE42-A458-F6F751836EEA}"/>
              </a:ext>
            </a:extLst>
          </p:cNvPr>
          <p:cNvSpPr/>
          <p:nvPr/>
        </p:nvSpPr>
        <p:spPr bwMode="ltGray">
          <a:xfrm>
            <a:off x="1493939" y="4075535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0D62CC0-7BC2-7B40-A3D1-4BD69747AE41}"/>
              </a:ext>
            </a:extLst>
          </p:cNvPr>
          <p:cNvSpPr/>
          <p:nvPr/>
        </p:nvSpPr>
        <p:spPr bwMode="ltGray">
          <a:xfrm>
            <a:off x="2783632" y="407707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0105946E-D9B9-464F-9DC1-42DB9C22FBC9}"/>
              </a:ext>
            </a:extLst>
          </p:cNvPr>
          <p:cNvCxnSpPr>
            <a:cxnSpLocks/>
            <a:stCxn id="5" idx="3"/>
            <a:endCxn id="8" idx="1"/>
          </p:cNvCxnSpPr>
          <p:nvPr/>
        </p:nvCxnSpPr>
        <p:spPr>
          <a:xfrm>
            <a:off x="1884401" y="4255555"/>
            <a:ext cx="899231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C508008-8C55-AB4D-BFD7-BE7FFF3F9146}"/>
              </a:ext>
            </a:extLst>
          </p:cNvPr>
          <p:cNvSpPr/>
          <p:nvPr/>
        </p:nvSpPr>
        <p:spPr bwMode="ltGray">
          <a:xfrm>
            <a:off x="2783632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E49C162A-45AE-124F-AE8F-64FAF98A7924}"/>
              </a:ext>
            </a:extLst>
          </p:cNvPr>
          <p:cNvCxnSpPr>
            <a:cxnSpLocks/>
            <a:stCxn id="12" idx="2"/>
            <a:endCxn id="8" idx="0"/>
          </p:cNvCxnSpPr>
          <p:nvPr/>
        </p:nvCxnSpPr>
        <p:spPr>
          <a:xfrm>
            <a:off x="3143672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BB08455D-F072-E844-A88C-3960A5BCF718}"/>
              </a:ext>
            </a:extLst>
          </p:cNvPr>
          <p:cNvCxnSpPr>
            <a:cxnSpLocks/>
            <a:stCxn id="5" idx="3"/>
            <a:endCxn id="12" idx="2"/>
          </p:cNvCxnSpPr>
          <p:nvPr/>
        </p:nvCxnSpPr>
        <p:spPr>
          <a:xfrm flipV="1">
            <a:off x="1884401" y="3447002"/>
            <a:ext cx="1259271" cy="80855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4680E385-2148-EF45-BBE5-3E1BA83CE6E3}"/>
              </a:ext>
            </a:extLst>
          </p:cNvPr>
          <p:cNvSpPr/>
          <p:nvPr/>
        </p:nvSpPr>
        <p:spPr bwMode="ltGray">
          <a:xfrm>
            <a:off x="2027548" y="361655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2" name="正方形/長方形 31">
            <a:extLst>
              <a:ext uri="{FF2B5EF4-FFF2-40B4-BE49-F238E27FC236}">
                <a16:creationId xmlns:a16="http://schemas.microsoft.com/office/drawing/2014/main" id="{F0B13029-CED3-4F48-9DB6-EAB721F6F9E3}"/>
              </a:ext>
            </a:extLst>
          </p:cNvPr>
          <p:cNvSpPr/>
          <p:nvPr/>
        </p:nvSpPr>
        <p:spPr bwMode="ltGray">
          <a:xfrm>
            <a:off x="2963652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id="{0AB74612-63BE-CD40-B949-97878E3B830F}"/>
              </a:ext>
            </a:extLst>
          </p:cNvPr>
          <p:cNvSpPr/>
          <p:nvPr/>
        </p:nvSpPr>
        <p:spPr bwMode="ltGray">
          <a:xfrm>
            <a:off x="4295800" y="407553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36CD7F0D-D370-934B-BCB9-9EEB4A00DB84}"/>
              </a:ext>
            </a:extLst>
          </p:cNvPr>
          <p:cNvCxnSpPr>
            <a:cxnSpLocks/>
            <a:endCxn id="33" idx="1"/>
          </p:cNvCxnSpPr>
          <p:nvPr/>
        </p:nvCxnSpPr>
        <p:spPr>
          <a:xfrm>
            <a:off x="3503712" y="4255555"/>
            <a:ext cx="79208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1F5D22E6-7C20-C647-8BDA-40F2E67C8D44}"/>
              </a:ext>
            </a:extLst>
          </p:cNvPr>
          <p:cNvCxnSpPr>
            <a:cxnSpLocks/>
            <a:stCxn id="33" idx="3"/>
            <a:endCxn id="38" idx="2"/>
          </p:cNvCxnSpPr>
          <p:nvPr/>
        </p:nvCxnSpPr>
        <p:spPr>
          <a:xfrm>
            <a:off x="5015880" y="4255555"/>
            <a:ext cx="77885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43B47A36-F56D-544E-B490-A15869CBF88B}"/>
              </a:ext>
            </a:extLst>
          </p:cNvPr>
          <p:cNvSpPr/>
          <p:nvPr/>
        </p:nvSpPr>
        <p:spPr bwMode="ltGray">
          <a:xfrm>
            <a:off x="4295800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42F254F4-986E-1342-B245-998C8C934BDE}"/>
              </a:ext>
            </a:extLst>
          </p:cNvPr>
          <p:cNvSpPr/>
          <p:nvPr/>
        </p:nvSpPr>
        <p:spPr bwMode="ltGray">
          <a:xfrm>
            <a:off x="3574603" y="423002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918735AC-CE2C-2547-9F14-F03E1E485C40}"/>
              </a:ext>
            </a:extLst>
          </p:cNvPr>
          <p:cNvCxnSpPr>
            <a:cxnSpLocks/>
          </p:cNvCxnSpPr>
          <p:nvPr/>
        </p:nvCxnSpPr>
        <p:spPr>
          <a:xfrm>
            <a:off x="4655840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E74CE213-C0E9-CE46-9AB2-1D1CF58EB46F}"/>
              </a:ext>
            </a:extLst>
          </p:cNvPr>
          <p:cNvSpPr/>
          <p:nvPr/>
        </p:nvSpPr>
        <p:spPr bwMode="ltGray">
          <a:xfrm>
            <a:off x="4475820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F4F5627A-3BDA-4546-B063-91C2BF46CDD1}"/>
              </a:ext>
            </a:extLst>
          </p:cNvPr>
          <p:cNvSpPr/>
          <p:nvPr/>
        </p:nvSpPr>
        <p:spPr bwMode="ltGray">
          <a:xfrm>
            <a:off x="5087888" y="422638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6" name="直線コネクタ 45">
            <a:extLst>
              <a:ext uri="{FF2B5EF4-FFF2-40B4-BE49-F238E27FC236}">
                <a16:creationId xmlns:a16="http://schemas.microsoft.com/office/drawing/2014/main" id="{77130B7D-5CD7-9040-944C-2B4B6649AAA4}"/>
              </a:ext>
            </a:extLst>
          </p:cNvPr>
          <p:cNvCxnSpPr>
            <a:cxnSpLocks/>
          </p:cNvCxnSpPr>
          <p:nvPr/>
        </p:nvCxnSpPr>
        <p:spPr>
          <a:xfrm flipV="1">
            <a:off x="1869897" y="2730994"/>
            <a:ext cx="3627669" cy="8147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14CB77D5-52B5-B44F-A893-46A30C1A9E8D}"/>
              </a:ext>
            </a:extLst>
          </p:cNvPr>
          <p:cNvSpPr/>
          <p:nvPr/>
        </p:nvSpPr>
        <p:spPr bwMode="ltGray">
          <a:xfrm>
            <a:off x="1884401" y="308696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2" name="直線コネクタ 51">
            <a:extLst>
              <a:ext uri="{FF2B5EF4-FFF2-40B4-BE49-F238E27FC236}">
                <a16:creationId xmlns:a16="http://schemas.microsoft.com/office/drawing/2014/main" id="{7CAB952E-553C-554A-9A0C-CE489F4A2EF8}"/>
              </a:ext>
            </a:extLst>
          </p:cNvPr>
          <p:cNvCxnSpPr>
            <a:cxnSpLocks/>
          </p:cNvCxnSpPr>
          <p:nvPr/>
        </p:nvCxnSpPr>
        <p:spPr>
          <a:xfrm flipV="1">
            <a:off x="2247151" y="2750161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E03D041D-468D-FC42-91F8-32BA096338A6}"/>
              </a:ext>
            </a:extLst>
          </p:cNvPr>
          <p:cNvSpPr/>
          <p:nvPr/>
        </p:nvSpPr>
        <p:spPr bwMode="ltGray">
          <a:xfrm>
            <a:off x="2351584" y="202012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0EF1E3A8-61BB-B145-A59C-4811247C5F9D}"/>
              </a:ext>
            </a:extLst>
          </p:cNvPr>
          <p:cNvSpPr/>
          <p:nvPr/>
        </p:nvSpPr>
        <p:spPr bwMode="ltGray">
          <a:xfrm>
            <a:off x="2135559" y="2365344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1EF3BC16-E13C-5742-8DFA-1100F7B2ED3B}"/>
              </a:ext>
            </a:extLst>
          </p:cNvPr>
          <p:cNvSpPr/>
          <p:nvPr/>
        </p:nvSpPr>
        <p:spPr bwMode="ltGray">
          <a:xfrm>
            <a:off x="1668230" y="273303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04DA72F7-F2B4-7449-8650-B97D6C13A520}"/>
              </a:ext>
            </a:extLst>
          </p:cNvPr>
          <p:cNvSpPr/>
          <p:nvPr/>
        </p:nvSpPr>
        <p:spPr bwMode="ltGray">
          <a:xfrm>
            <a:off x="2617066" y="273509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F9981EAF-32B0-0647-A171-98E91F692C84}"/>
              </a:ext>
            </a:extLst>
          </p:cNvPr>
          <p:cNvSpPr/>
          <p:nvPr/>
        </p:nvSpPr>
        <p:spPr bwMode="ltGray">
          <a:xfrm>
            <a:off x="3820413" y="2023133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3D05164F-5FE2-F847-A697-D0F47F1D6848}"/>
              </a:ext>
            </a:extLst>
          </p:cNvPr>
          <p:cNvSpPr/>
          <p:nvPr/>
        </p:nvSpPr>
        <p:spPr bwMode="ltGray">
          <a:xfrm>
            <a:off x="3604388" y="23683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882F6BC1-4D46-2341-9F5A-B7E48BD6DC5F}"/>
              </a:ext>
            </a:extLst>
          </p:cNvPr>
          <p:cNvSpPr/>
          <p:nvPr/>
        </p:nvSpPr>
        <p:spPr bwMode="ltGray">
          <a:xfrm>
            <a:off x="4086517" y="274215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8" name="直線コネクタ 67">
            <a:extLst>
              <a:ext uri="{FF2B5EF4-FFF2-40B4-BE49-F238E27FC236}">
                <a16:creationId xmlns:a16="http://schemas.microsoft.com/office/drawing/2014/main" id="{F54ADFE6-375C-5342-94C0-3084E008038E}"/>
              </a:ext>
            </a:extLst>
          </p:cNvPr>
          <p:cNvCxnSpPr>
            <a:cxnSpLocks/>
            <a:stCxn id="69" idx="2"/>
          </p:cNvCxnSpPr>
          <p:nvPr/>
        </p:nvCxnSpPr>
        <p:spPr>
          <a:xfrm>
            <a:off x="4180453" y="2383173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直線コネクタ 49">
            <a:extLst>
              <a:ext uri="{FF2B5EF4-FFF2-40B4-BE49-F238E27FC236}">
                <a16:creationId xmlns:a16="http://schemas.microsoft.com/office/drawing/2014/main" id="{35451CC1-4205-B64B-B6EB-5E4D430E9967}"/>
              </a:ext>
            </a:extLst>
          </p:cNvPr>
          <p:cNvCxnSpPr>
            <a:cxnSpLocks/>
            <a:stCxn id="54" idx="2"/>
          </p:cNvCxnSpPr>
          <p:nvPr/>
        </p:nvCxnSpPr>
        <p:spPr>
          <a:xfrm>
            <a:off x="2711624" y="2380162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線コネクタ 73">
            <a:extLst>
              <a:ext uri="{FF2B5EF4-FFF2-40B4-BE49-F238E27FC236}">
                <a16:creationId xmlns:a16="http://schemas.microsoft.com/office/drawing/2014/main" id="{F5BA0646-9816-F045-AFE4-5DD3E0609DE7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3143672" y="2733031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コネクタ 74">
            <a:extLst>
              <a:ext uri="{FF2B5EF4-FFF2-40B4-BE49-F238E27FC236}">
                <a16:creationId xmlns:a16="http://schemas.microsoft.com/office/drawing/2014/main" id="{3F2179FB-E6D5-B640-B6DE-96423EBCD394}"/>
              </a:ext>
            </a:extLst>
          </p:cNvPr>
          <p:cNvCxnSpPr>
            <a:cxnSpLocks/>
            <a:stCxn id="40" idx="0"/>
          </p:cNvCxnSpPr>
          <p:nvPr/>
        </p:nvCxnSpPr>
        <p:spPr>
          <a:xfrm flipV="1">
            <a:off x="4655840" y="2733032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正方形/長方形 36">
            <a:extLst>
              <a:ext uri="{FF2B5EF4-FFF2-40B4-BE49-F238E27FC236}">
                <a16:creationId xmlns:a16="http://schemas.microsoft.com/office/drawing/2014/main" id="{F4A4BDC8-EE76-7B44-A7BA-BF3AD4893B08}"/>
              </a:ext>
            </a:extLst>
          </p:cNvPr>
          <p:cNvSpPr/>
          <p:nvPr/>
        </p:nvSpPr>
        <p:spPr bwMode="ltGray">
          <a:xfrm>
            <a:off x="1540548" y="243279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8" name="雲 37">
            <a:extLst>
              <a:ext uri="{FF2B5EF4-FFF2-40B4-BE49-F238E27FC236}">
                <a16:creationId xmlns:a16="http://schemas.microsoft.com/office/drawing/2014/main" id="{C46AEDEA-E2CA-C04E-87F1-27E8B24953FF}"/>
              </a:ext>
            </a:extLst>
          </p:cNvPr>
          <p:cNvSpPr/>
          <p:nvPr/>
        </p:nvSpPr>
        <p:spPr bwMode="ltGray">
          <a:xfrm>
            <a:off x="5791401" y="4075535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191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左大かっこ 77">
            <a:extLst>
              <a:ext uri="{FF2B5EF4-FFF2-40B4-BE49-F238E27FC236}">
                <a16:creationId xmlns:a16="http://schemas.microsoft.com/office/drawing/2014/main" id="{99C9351C-D5B8-DA4D-A41A-756A03340D71}"/>
              </a:ext>
            </a:extLst>
          </p:cNvPr>
          <p:cNvSpPr/>
          <p:nvPr/>
        </p:nvSpPr>
        <p:spPr>
          <a:xfrm rot="16200000">
            <a:off x="4498077" y="674500"/>
            <a:ext cx="351947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9" name="左大かっこ 78">
            <a:extLst>
              <a:ext uri="{FF2B5EF4-FFF2-40B4-BE49-F238E27FC236}">
                <a16:creationId xmlns:a16="http://schemas.microsoft.com/office/drawing/2014/main" id="{C5262D27-14AF-BC41-B28F-E7E24B87E403}"/>
              </a:ext>
            </a:extLst>
          </p:cNvPr>
          <p:cNvSpPr/>
          <p:nvPr/>
        </p:nvSpPr>
        <p:spPr>
          <a:xfrm rot="16200000">
            <a:off x="5286125" y="761835"/>
            <a:ext cx="504056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0" name="左大かっこ 79">
            <a:extLst>
              <a:ext uri="{FF2B5EF4-FFF2-40B4-BE49-F238E27FC236}">
                <a16:creationId xmlns:a16="http://schemas.microsoft.com/office/drawing/2014/main" id="{296013BC-8163-8646-BCD8-309ABB2D3838}"/>
              </a:ext>
            </a:extLst>
          </p:cNvPr>
          <p:cNvSpPr/>
          <p:nvPr/>
        </p:nvSpPr>
        <p:spPr>
          <a:xfrm rot="16200000">
            <a:off x="6071753" y="838821"/>
            <a:ext cx="624565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49FF5556-ABD5-E448-9EBF-6A248F1B2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Mated-4 Configuration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094E9CF-EB94-E049-934C-63B8611234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028</a:t>
            </a:r>
            <a:endParaRPr kumimoji="1" lang="ja-JP" altLang="en-US"/>
          </a:p>
        </p:txBody>
      </p:sp>
      <p:sp>
        <p:nvSpPr>
          <p:cNvPr id="36" name="円柱 35">
            <a:extLst>
              <a:ext uri="{FF2B5EF4-FFF2-40B4-BE49-F238E27FC236}">
                <a16:creationId xmlns:a16="http://schemas.microsoft.com/office/drawing/2014/main" id="{AEB59F35-1A49-8F40-8189-91962A78A3F2}"/>
              </a:ext>
            </a:extLst>
          </p:cNvPr>
          <p:cNvSpPr/>
          <p:nvPr/>
        </p:nvSpPr>
        <p:spPr bwMode="ltGray">
          <a:xfrm>
            <a:off x="1955960" y="2369631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7" name="円柱 36">
            <a:extLst>
              <a:ext uri="{FF2B5EF4-FFF2-40B4-BE49-F238E27FC236}">
                <a16:creationId xmlns:a16="http://schemas.microsoft.com/office/drawing/2014/main" id="{2550B87C-920D-514C-881D-9D75D97E9EDD}"/>
              </a:ext>
            </a:extLst>
          </p:cNvPr>
          <p:cNvSpPr/>
          <p:nvPr/>
        </p:nvSpPr>
        <p:spPr bwMode="ltGray">
          <a:xfrm>
            <a:off x="2812857" y="2366258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02D7BA31-9AA9-9C4E-8A13-DFADF6F1C13F}"/>
              </a:ext>
            </a:extLst>
          </p:cNvPr>
          <p:cNvCxnSpPr>
            <a:cxnSpLocks/>
          </p:cNvCxnSpPr>
          <p:nvPr/>
        </p:nvCxnSpPr>
        <p:spPr>
          <a:xfrm flipV="1">
            <a:off x="1667928" y="1996988"/>
            <a:ext cx="3024336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88FB2C96-8708-DA44-BB09-94C2EEE8ACA1}"/>
              </a:ext>
            </a:extLst>
          </p:cNvPr>
          <p:cNvCxnSpPr>
            <a:cxnSpLocks/>
            <a:stCxn id="36" idx="1"/>
          </p:cNvCxnSpPr>
          <p:nvPr/>
        </p:nvCxnSpPr>
        <p:spPr>
          <a:xfrm flipV="1">
            <a:off x="2316000" y="1996987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BEA241CB-5DA2-FF4F-B4CA-82C04F766703}"/>
              </a:ext>
            </a:extLst>
          </p:cNvPr>
          <p:cNvCxnSpPr>
            <a:cxnSpLocks/>
          </p:cNvCxnSpPr>
          <p:nvPr/>
        </p:nvCxnSpPr>
        <p:spPr>
          <a:xfrm flipV="1">
            <a:off x="3172491" y="1996987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円柱 42">
            <a:extLst>
              <a:ext uri="{FF2B5EF4-FFF2-40B4-BE49-F238E27FC236}">
                <a16:creationId xmlns:a16="http://schemas.microsoft.com/office/drawing/2014/main" id="{04882C9F-F4CF-894F-B91D-9F4D6C63280C}"/>
              </a:ext>
            </a:extLst>
          </p:cNvPr>
          <p:cNvSpPr/>
          <p:nvPr/>
        </p:nvSpPr>
        <p:spPr bwMode="ltGray">
          <a:xfrm>
            <a:off x="3669754" y="2366258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4G-UDR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A80A9C8E-AED4-794E-8CD0-409F5DC823A0}"/>
              </a:ext>
            </a:extLst>
          </p:cNvPr>
          <p:cNvCxnSpPr>
            <a:cxnSpLocks/>
          </p:cNvCxnSpPr>
          <p:nvPr/>
        </p:nvCxnSpPr>
        <p:spPr>
          <a:xfrm flipV="1">
            <a:off x="4025980" y="1988840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01F0696A-771D-004A-AE42-070752B3465B}"/>
              </a:ext>
            </a:extLst>
          </p:cNvPr>
          <p:cNvSpPr/>
          <p:nvPr/>
        </p:nvSpPr>
        <p:spPr bwMode="ltGray">
          <a:xfrm>
            <a:off x="1523232" y="126876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FE003C64-FEA6-1941-BA09-76096343D423}"/>
              </a:ext>
            </a:extLst>
          </p:cNvPr>
          <p:cNvSpPr/>
          <p:nvPr/>
        </p:nvSpPr>
        <p:spPr bwMode="ltGray">
          <a:xfrm>
            <a:off x="1307207" y="161398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05F06F49-6557-634E-BD54-C283E1808E6F}"/>
              </a:ext>
            </a:extLst>
          </p:cNvPr>
          <p:cNvCxnSpPr>
            <a:cxnSpLocks/>
            <a:stCxn id="46" idx="2"/>
          </p:cNvCxnSpPr>
          <p:nvPr/>
        </p:nvCxnSpPr>
        <p:spPr>
          <a:xfrm>
            <a:off x="1883272" y="162880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6C0C0DDA-98E4-2B48-9DE4-4256A4FF8F77}"/>
              </a:ext>
            </a:extLst>
          </p:cNvPr>
          <p:cNvSpPr/>
          <p:nvPr/>
        </p:nvSpPr>
        <p:spPr bwMode="ltGray">
          <a:xfrm>
            <a:off x="2388008" y="126876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F3501985-5995-604C-9AD2-83D5033C5DF5}"/>
              </a:ext>
            </a:extLst>
          </p:cNvPr>
          <p:cNvSpPr/>
          <p:nvPr/>
        </p:nvSpPr>
        <p:spPr bwMode="ltGray">
          <a:xfrm>
            <a:off x="2171983" y="161398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1" name="直線コネクタ 50">
            <a:extLst>
              <a:ext uri="{FF2B5EF4-FFF2-40B4-BE49-F238E27FC236}">
                <a16:creationId xmlns:a16="http://schemas.microsoft.com/office/drawing/2014/main" id="{606B9603-4BAD-A442-ABF9-DB1913E2C7C7}"/>
              </a:ext>
            </a:extLst>
          </p:cNvPr>
          <p:cNvCxnSpPr>
            <a:cxnSpLocks/>
            <a:stCxn id="49" idx="2"/>
          </p:cNvCxnSpPr>
          <p:nvPr/>
        </p:nvCxnSpPr>
        <p:spPr>
          <a:xfrm>
            <a:off x="2748048" y="162880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D748E4DD-98F1-1149-9FA8-099AE18C49E5}"/>
              </a:ext>
            </a:extLst>
          </p:cNvPr>
          <p:cNvSpPr/>
          <p:nvPr/>
        </p:nvSpPr>
        <p:spPr bwMode="ltGray">
          <a:xfrm>
            <a:off x="3252104" y="126876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E09CDE9D-995F-1449-82FF-153170E09110}"/>
              </a:ext>
            </a:extLst>
          </p:cNvPr>
          <p:cNvSpPr/>
          <p:nvPr/>
        </p:nvSpPr>
        <p:spPr bwMode="ltGray">
          <a:xfrm>
            <a:off x="2964075" y="1613982"/>
            <a:ext cx="641328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4" name="直線コネクタ 53">
            <a:extLst>
              <a:ext uri="{FF2B5EF4-FFF2-40B4-BE49-F238E27FC236}">
                <a16:creationId xmlns:a16="http://schemas.microsoft.com/office/drawing/2014/main" id="{C77C72D0-D4F0-E84E-88D3-EFECD1DA7D4E}"/>
              </a:ext>
            </a:extLst>
          </p:cNvPr>
          <p:cNvCxnSpPr>
            <a:cxnSpLocks/>
            <a:stCxn id="52" idx="2"/>
          </p:cNvCxnSpPr>
          <p:nvPr/>
        </p:nvCxnSpPr>
        <p:spPr>
          <a:xfrm>
            <a:off x="3612144" y="162880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70776A22-438D-3544-A290-AFE69D3FF73E}"/>
              </a:ext>
            </a:extLst>
          </p:cNvPr>
          <p:cNvSpPr/>
          <p:nvPr/>
        </p:nvSpPr>
        <p:spPr bwMode="ltGray">
          <a:xfrm>
            <a:off x="4116199" y="128247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正方形/長方形 55">
            <a:extLst>
              <a:ext uri="{FF2B5EF4-FFF2-40B4-BE49-F238E27FC236}">
                <a16:creationId xmlns:a16="http://schemas.microsoft.com/office/drawing/2014/main" id="{A30A8931-E348-DF42-884F-107338EDA96C}"/>
              </a:ext>
            </a:extLst>
          </p:cNvPr>
          <p:cNvSpPr/>
          <p:nvPr/>
        </p:nvSpPr>
        <p:spPr bwMode="ltGray">
          <a:xfrm>
            <a:off x="3900174" y="162769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BA959D62-D1E2-924F-A1AD-F7A73523C57F}"/>
              </a:ext>
            </a:extLst>
          </p:cNvPr>
          <p:cNvCxnSpPr>
            <a:cxnSpLocks/>
            <a:stCxn id="55" idx="2"/>
          </p:cNvCxnSpPr>
          <p:nvPr/>
        </p:nvCxnSpPr>
        <p:spPr>
          <a:xfrm>
            <a:off x="4476239" y="1642511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円柱 58">
            <a:extLst>
              <a:ext uri="{FF2B5EF4-FFF2-40B4-BE49-F238E27FC236}">
                <a16:creationId xmlns:a16="http://schemas.microsoft.com/office/drawing/2014/main" id="{A49ACCE1-B20F-1141-B63F-3F398F85A834}"/>
              </a:ext>
            </a:extLst>
          </p:cNvPr>
          <p:cNvSpPr/>
          <p:nvPr/>
        </p:nvSpPr>
        <p:spPr bwMode="ltGray">
          <a:xfrm>
            <a:off x="6672065" y="2372625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0" name="円柱 59">
            <a:extLst>
              <a:ext uri="{FF2B5EF4-FFF2-40B4-BE49-F238E27FC236}">
                <a16:creationId xmlns:a16="http://schemas.microsoft.com/office/drawing/2014/main" id="{9C907AA4-B98D-C04D-8B86-CF8DF3EF44D1}"/>
              </a:ext>
            </a:extLst>
          </p:cNvPr>
          <p:cNvSpPr/>
          <p:nvPr/>
        </p:nvSpPr>
        <p:spPr bwMode="ltGray">
          <a:xfrm>
            <a:off x="7528962" y="2369252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1" name="直線コネクタ 60">
            <a:extLst>
              <a:ext uri="{FF2B5EF4-FFF2-40B4-BE49-F238E27FC236}">
                <a16:creationId xmlns:a16="http://schemas.microsoft.com/office/drawing/2014/main" id="{4B1F3A3D-D525-864D-8B07-2D29EEEB30CF}"/>
              </a:ext>
            </a:extLst>
          </p:cNvPr>
          <p:cNvCxnSpPr>
            <a:cxnSpLocks/>
          </p:cNvCxnSpPr>
          <p:nvPr/>
        </p:nvCxnSpPr>
        <p:spPr>
          <a:xfrm flipV="1">
            <a:off x="6384033" y="1999982"/>
            <a:ext cx="3024336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線コネクタ 61">
            <a:extLst>
              <a:ext uri="{FF2B5EF4-FFF2-40B4-BE49-F238E27FC236}">
                <a16:creationId xmlns:a16="http://schemas.microsoft.com/office/drawing/2014/main" id="{6EDBCACB-4A13-F046-A36F-6E61B0F3FBAD}"/>
              </a:ext>
            </a:extLst>
          </p:cNvPr>
          <p:cNvCxnSpPr>
            <a:cxnSpLocks/>
            <a:stCxn id="59" idx="1"/>
          </p:cNvCxnSpPr>
          <p:nvPr/>
        </p:nvCxnSpPr>
        <p:spPr>
          <a:xfrm flipV="1">
            <a:off x="7032105" y="1999981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線コネクタ 62">
            <a:extLst>
              <a:ext uri="{FF2B5EF4-FFF2-40B4-BE49-F238E27FC236}">
                <a16:creationId xmlns:a16="http://schemas.microsoft.com/office/drawing/2014/main" id="{6CE19647-016C-ED46-B268-4E51C91A65BF}"/>
              </a:ext>
            </a:extLst>
          </p:cNvPr>
          <p:cNvCxnSpPr>
            <a:cxnSpLocks/>
          </p:cNvCxnSpPr>
          <p:nvPr/>
        </p:nvCxnSpPr>
        <p:spPr>
          <a:xfrm flipV="1">
            <a:off x="7888596" y="1999981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円柱 63">
            <a:extLst>
              <a:ext uri="{FF2B5EF4-FFF2-40B4-BE49-F238E27FC236}">
                <a16:creationId xmlns:a16="http://schemas.microsoft.com/office/drawing/2014/main" id="{2CF4ED72-6BA8-B846-9486-202711E94505}"/>
              </a:ext>
            </a:extLst>
          </p:cNvPr>
          <p:cNvSpPr/>
          <p:nvPr/>
        </p:nvSpPr>
        <p:spPr bwMode="ltGray">
          <a:xfrm>
            <a:off x="8385859" y="2369252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4G-UDR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5" name="直線コネクタ 64">
            <a:extLst>
              <a:ext uri="{FF2B5EF4-FFF2-40B4-BE49-F238E27FC236}">
                <a16:creationId xmlns:a16="http://schemas.microsoft.com/office/drawing/2014/main" id="{45A8A9BF-89C2-D448-B71E-D7172E2622F7}"/>
              </a:ext>
            </a:extLst>
          </p:cNvPr>
          <p:cNvCxnSpPr>
            <a:cxnSpLocks/>
          </p:cNvCxnSpPr>
          <p:nvPr/>
        </p:nvCxnSpPr>
        <p:spPr>
          <a:xfrm flipV="1">
            <a:off x="8742085" y="1991834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4B622B68-954E-8044-ADE9-8268F8395479}"/>
              </a:ext>
            </a:extLst>
          </p:cNvPr>
          <p:cNvSpPr/>
          <p:nvPr/>
        </p:nvSpPr>
        <p:spPr bwMode="ltGray">
          <a:xfrm>
            <a:off x="6239337" y="127175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6D2338E9-4687-A548-A6E1-E7A240C4B7F4}"/>
              </a:ext>
            </a:extLst>
          </p:cNvPr>
          <p:cNvSpPr/>
          <p:nvPr/>
        </p:nvSpPr>
        <p:spPr bwMode="ltGray">
          <a:xfrm>
            <a:off x="6023312" y="1616976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8" name="直線コネクタ 67">
            <a:extLst>
              <a:ext uri="{FF2B5EF4-FFF2-40B4-BE49-F238E27FC236}">
                <a16:creationId xmlns:a16="http://schemas.microsoft.com/office/drawing/2014/main" id="{F14009F4-45D9-4E47-9C77-3EAAE23E9EB0}"/>
              </a:ext>
            </a:extLst>
          </p:cNvPr>
          <p:cNvCxnSpPr>
            <a:cxnSpLocks/>
            <a:stCxn id="66" idx="2"/>
          </p:cNvCxnSpPr>
          <p:nvPr/>
        </p:nvCxnSpPr>
        <p:spPr>
          <a:xfrm>
            <a:off x="6599377" y="163179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046FBAD8-053F-BF40-BF83-DD1860CD71C0}"/>
              </a:ext>
            </a:extLst>
          </p:cNvPr>
          <p:cNvSpPr/>
          <p:nvPr/>
        </p:nvSpPr>
        <p:spPr bwMode="ltGray">
          <a:xfrm>
            <a:off x="7104113" y="127175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D9504AF9-7339-ED43-81CE-474C335EB7AD}"/>
              </a:ext>
            </a:extLst>
          </p:cNvPr>
          <p:cNvSpPr/>
          <p:nvPr/>
        </p:nvSpPr>
        <p:spPr bwMode="ltGray">
          <a:xfrm>
            <a:off x="6888088" y="1616976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1" name="直線コネクタ 70">
            <a:extLst>
              <a:ext uri="{FF2B5EF4-FFF2-40B4-BE49-F238E27FC236}">
                <a16:creationId xmlns:a16="http://schemas.microsoft.com/office/drawing/2014/main" id="{B839B34A-7879-044B-B692-F14632B727D7}"/>
              </a:ext>
            </a:extLst>
          </p:cNvPr>
          <p:cNvCxnSpPr>
            <a:cxnSpLocks/>
            <a:stCxn id="69" idx="2"/>
          </p:cNvCxnSpPr>
          <p:nvPr/>
        </p:nvCxnSpPr>
        <p:spPr>
          <a:xfrm>
            <a:off x="7464153" y="163179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7AE11855-16D5-6C4E-B94B-9D64CDDD9A4E}"/>
              </a:ext>
            </a:extLst>
          </p:cNvPr>
          <p:cNvSpPr/>
          <p:nvPr/>
        </p:nvSpPr>
        <p:spPr bwMode="ltGray">
          <a:xfrm>
            <a:off x="7968209" y="127175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96DBB93D-958C-6240-BB79-DC1475D83C1B}"/>
              </a:ext>
            </a:extLst>
          </p:cNvPr>
          <p:cNvSpPr/>
          <p:nvPr/>
        </p:nvSpPr>
        <p:spPr bwMode="ltGray">
          <a:xfrm>
            <a:off x="7680180" y="1616976"/>
            <a:ext cx="641328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4" name="直線コネクタ 73">
            <a:extLst>
              <a:ext uri="{FF2B5EF4-FFF2-40B4-BE49-F238E27FC236}">
                <a16:creationId xmlns:a16="http://schemas.microsoft.com/office/drawing/2014/main" id="{79EC9962-6946-0545-91C5-7D00409BA47E}"/>
              </a:ext>
            </a:extLst>
          </p:cNvPr>
          <p:cNvCxnSpPr>
            <a:cxnSpLocks/>
            <a:stCxn id="72" idx="2"/>
          </p:cNvCxnSpPr>
          <p:nvPr/>
        </p:nvCxnSpPr>
        <p:spPr>
          <a:xfrm>
            <a:off x="8328249" y="163179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1AC78627-3F0E-6E47-AE2F-56B3925E8C83}"/>
              </a:ext>
            </a:extLst>
          </p:cNvPr>
          <p:cNvSpPr/>
          <p:nvPr/>
        </p:nvSpPr>
        <p:spPr bwMode="ltGray">
          <a:xfrm>
            <a:off x="8832304" y="1285465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472E78B5-92F0-2D4C-8713-587F9304B341}"/>
              </a:ext>
            </a:extLst>
          </p:cNvPr>
          <p:cNvSpPr/>
          <p:nvPr/>
        </p:nvSpPr>
        <p:spPr bwMode="ltGray">
          <a:xfrm>
            <a:off x="8616279" y="1630687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7" name="直線コネクタ 76">
            <a:extLst>
              <a:ext uri="{FF2B5EF4-FFF2-40B4-BE49-F238E27FC236}">
                <a16:creationId xmlns:a16="http://schemas.microsoft.com/office/drawing/2014/main" id="{745AD750-2544-3842-AF36-8EC04442A5FD}"/>
              </a:ext>
            </a:extLst>
          </p:cNvPr>
          <p:cNvCxnSpPr>
            <a:cxnSpLocks/>
            <a:stCxn id="75" idx="2"/>
          </p:cNvCxnSpPr>
          <p:nvPr/>
        </p:nvCxnSpPr>
        <p:spPr>
          <a:xfrm>
            <a:off x="9192344" y="1645505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左大かっこ 82">
            <a:extLst>
              <a:ext uri="{FF2B5EF4-FFF2-40B4-BE49-F238E27FC236}">
                <a16:creationId xmlns:a16="http://schemas.microsoft.com/office/drawing/2014/main" id="{669A2F7C-BA8A-8640-B992-D5071D819950}"/>
              </a:ext>
            </a:extLst>
          </p:cNvPr>
          <p:cNvSpPr/>
          <p:nvPr/>
        </p:nvSpPr>
        <p:spPr>
          <a:xfrm rot="16200000">
            <a:off x="4498077" y="3242870"/>
            <a:ext cx="351947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4" name="左大かっこ 83">
            <a:extLst>
              <a:ext uri="{FF2B5EF4-FFF2-40B4-BE49-F238E27FC236}">
                <a16:creationId xmlns:a16="http://schemas.microsoft.com/office/drawing/2014/main" id="{58C420C2-61F6-7A4D-96C9-1A58627D33EF}"/>
              </a:ext>
            </a:extLst>
          </p:cNvPr>
          <p:cNvSpPr/>
          <p:nvPr/>
        </p:nvSpPr>
        <p:spPr>
          <a:xfrm rot="16200000">
            <a:off x="5286125" y="3330205"/>
            <a:ext cx="504056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5" name="左大かっこ 84">
            <a:extLst>
              <a:ext uri="{FF2B5EF4-FFF2-40B4-BE49-F238E27FC236}">
                <a16:creationId xmlns:a16="http://schemas.microsoft.com/office/drawing/2014/main" id="{AE249EB7-6F13-2147-8CF1-D007D9D92CAF}"/>
              </a:ext>
            </a:extLst>
          </p:cNvPr>
          <p:cNvSpPr/>
          <p:nvPr/>
        </p:nvSpPr>
        <p:spPr>
          <a:xfrm rot="16200000">
            <a:off x="6071753" y="3407191"/>
            <a:ext cx="624565" cy="4716098"/>
          </a:xfrm>
          <a:prstGeom prst="leftBracket">
            <a:avLst>
              <a:gd name="adj" fmla="val 39304"/>
            </a:avLst>
          </a:prstGeom>
          <a:ln w="38100"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6" name="円柱 85">
            <a:extLst>
              <a:ext uri="{FF2B5EF4-FFF2-40B4-BE49-F238E27FC236}">
                <a16:creationId xmlns:a16="http://schemas.microsoft.com/office/drawing/2014/main" id="{9DF4E48E-FD31-F445-8BD1-4E028E408BD5}"/>
              </a:ext>
            </a:extLst>
          </p:cNvPr>
          <p:cNvSpPr/>
          <p:nvPr/>
        </p:nvSpPr>
        <p:spPr bwMode="ltGray">
          <a:xfrm>
            <a:off x="1955960" y="4938001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7" name="円柱 86">
            <a:extLst>
              <a:ext uri="{FF2B5EF4-FFF2-40B4-BE49-F238E27FC236}">
                <a16:creationId xmlns:a16="http://schemas.microsoft.com/office/drawing/2014/main" id="{30A3EE65-4B1F-7E4F-A6BF-018F58802F30}"/>
              </a:ext>
            </a:extLst>
          </p:cNvPr>
          <p:cNvSpPr/>
          <p:nvPr/>
        </p:nvSpPr>
        <p:spPr bwMode="ltGray">
          <a:xfrm>
            <a:off x="2812857" y="4934628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8" name="直線コネクタ 87">
            <a:extLst>
              <a:ext uri="{FF2B5EF4-FFF2-40B4-BE49-F238E27FC236}">
                <a16:creationId xmlns:a16="http://schemas.microsoft.com/office/drawing/2014/main" id="{EE7D955C-FE66-C043-A236-474B6E06F75C}"/>
              </a:ext>
            </a:extLst>
          </p:cNvPr>
          <p:cNvCxnSpPr>
            <a:cxnSpLocks/>
          </p:cNvCxnSpPr>
          <p:nvPr/>
        </p:nvCxnSpPr>
        <p:spPr>
          <a:xfrm flipV="1">
            <a:off x="1667928" y="4565358"/>
            <a:ext cx="3024336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線コネクタ 88">
            <a:extLst>
              <a:ext uri="{FF2B5EF4-FFF2-40B4-BE49-F238E27FC236}">
                <a16:creationId xmlns:a16="http://schemas.microsoft.com/office/drawing/2014/main" id="{4017FE48-6ACA-5243-B4A7-901EBF1D8ED5}"/>
              </a:ext>
            </a:extLst>
          </p:cNvPr>
          <p:cNvCxnSpPr>
            <a:cxnSpLocks/>
            <a:stCxn id="86" idx="1"/>
          </p:cNvCxnSpPr>
          <p:nvPr/>
        </p:nvCxnSpPr>
        <p:spPr>
          <a:xfrm flipV="1">
            <a:off x="2316000" y="4565357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163E2F12-36BE-4541-856D-EAEBC2369C09}"/>
              </a:ext>
            </a:extLst>
          </p:cNvPr>
          <p:cNvCxnSpPr>
            <a:cxnSpLocks/>
          </p:cNvCxnSpPr>
          <p:nvPr/>
        </p:nvCxnSpPr>
        <p:spPr>
          <a:xfrm flipV="1">
            <a:off x="3172491" y="4565357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円柱 90">
            <a:extLst>
              <a:ext uri="{FF2B5EF4-FFF2-40B4-BE49-F238E27FC236}">
                <a16:creationId xmlns:a16="http://schemas.microsoft.com/office/drawing/2014/main" id="{E6225775-2F50-224D-AC83-ACE87AD04B0D}"/>
              </a:ext>
            </a:extLst>
          </p:cNvPr>
          <p:cNvSpPr/>
          <p:nvPr/>
        </p:nvSpPr>
        <p:spPr bwMode="ltGray">
          <a:xfrm>
            <a:off x="3669754" y="4934628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4G-UDR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2" name="直線コネクタ 91">
            <a:extLst>
              <a:ext uri="{FF2B5EF4-FFF2-40B4-BE49-F238E27FC236}">
                <a16:creationId xmlns:a16="http://schemas.microsoft.com/office/drawing/2014/main" id="{6744A388-A237-424F-90DF-FE5F008CEB8E}"/>
              </a:ext>
            </a:extLst>
          </p:cNvPr>
          <p:cNvCxnSpPr>
            <a:cxnSpLocks/>
          </p:cNvCxnSpPr>
          <p:nvPr/>
        </p:nvCxnSpPr>
        <p:spPr>
          <a:xfrm flipV="1">
            <a:off x="4025980" y="4557210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25C4BF71-EAE6-8B4E-A480-F280BE4C688E}"/>
              </a:ext>
            </a:extLst>
          </p:cNvPr>
          <p:cNvSpPr/>
          <p:nvPr/>
        </p:nvSpPr>
        <p:spPr bwMode="ltGray">
          <a:xfrm>
            <a:off x="1523232" y="383713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F4D70DDE-B8AE-6D41-8902-8D88201A64D3}"/>
              </a:ext>
            </a:extLst>
          </p:cNvPr>
          <p:cNvSpPr/>
          <p:nvPr/>
        </p:nvSpPr>
        <p:spPr bwMode="ltGray">
          <a:xfrm>
            <a:off x="1307207" y="418235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5" name="直線コネクタ 94">
            <a:extLst>
              <a:ext uri="{FF2B5EF4-FFF2-40B4-BE49-F238E27FC236}">
                <a16:creationId xmlns:a16="http://schemas.microsoft.com/office/drawing/2014/main" id="{642B6203-6DB0-AB4B-87B1-0E9CA0F90831}"/>
              </a:ext>
            </a:extLst>
          </p:cNvPr>
          <p:cNvCxnSpPr>
            <a:cxnSpLocks/>
            <a:stCxn id="93" idx="2"/>
          </p:cNvCxnSpPr>
          <p:nvPr/>
        </p:nvCxnSpPr>
        <p:spPr>
          <a:xfrm>
            <a:off x="1883272" y="419717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2AA05CA5-3774-1044-9EC2-056743F98EF3}"/>
              </a:ext>
            </a:extLst>
          </p:cNvPr>
          <p:cNvSpPr/>
          <p:nvPr/>
        </p:nvSpPr>
        <p:spPr bwMode="ltGray">
          <a:xfrm>
            <a:off x="2388008" y="383713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DC0254BF-CA85-E64D-A6B8-7FC3EF5B5CD2}"/>
              </a:ext>
            </a:extLst>
          </p:cNvPr>
          <p:cNvSpPr/>
          <p:nvPr/>
        </p:nvSpPr>
        <p:spPr bwMode="ltGray">
          <a:xfrm>
            <a:off x="2171983" y="418235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8" name="直線コネクタ 97">
            <a:extLst>
              <a:ext uri="{FF2B5EF4-FFF2-40B4-BE49-F238E27FC236}">
                <a16:creationId xmlns:a16="http://schemas.microsoft.com/office/drawing/2014/main" id="{B659D4B3-3EBC-6545-8E0B-52CC2279D2EC}"/>
              </a:ext>
            </a:extLst>
          </p:cNvPr>
          <p:cNvCxnSpPr>
            <a:cxnSpLocks/>
            <a:stCxn id="96" idx="2"/>
          </p:cNvCxnSpPr>
          <p:nvPr/>
        </p:nvCxnSpPr>
        <p:spPr>
          <a:xfrm>
            <a:off x="2748048" y="419717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99613F79-2301-6644-A4BE-C5FAE2CD552D}"/>
              </a:ext>
            </a:extLst>
          </p:cNvPr>
          <p:cNvSpPr/>
          <p:nvPr/>
        </p:nvSpPr>
        <p:spPr bwMode="ltGray">
          <a:xfrm>
            <a:off x="3252104" y="383713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55ED30A1-8D16-A145-A4CA-9AEB6CCCAB1B}"/>
              </a:ext>
            </a:extLst>
          </p:cNvPr>
          <p:cNvSpPr/>
          <p:nvPr/>
        </p:nvSpPr>
        <p:spPr bwMode="ltGray">
          <a:xfrm>
            <a:off x="2964075" y="4182352"/>
            <a:ext cx="641328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1" name="直線コネクタ 100">
            <a:extLst>
              <a:ext uri="{FF2B5EF4-FFF2-40B4-BE49-F238E27FC236}">
                <a16:creationId xmlns:a16="http://schemas.microsoft.com/office/drawing/2014/main" id="{65B1E72F-E09D-B246-A077-5B3E1C36626A}"/>
              </a:ext>
            </a:extLst>
          </p:cNvPr>
          <p:cNvCxnSpPr>
            <a:cxnSpLocks/>
            <a:stCxn id="99" idx="2"/>
          </p:cNvCxnSpPr>
          <p:nvPr/>
        </p:nvCxnSpPr>
        <p:spPr>
          <a:xfrm>
            <a:off x="3612144" y="4197170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83DAE500-B973-5C4B-918B-B1CAB95A217F}"/>
              </a:ext>
            </a:extLst>
          </p:cNvPr>
          <p:cNvSpPr/>
          <p:nvPr/>
        </p:nvSpPr>
        <p:spPr bwMode="ltGray">
          <a:xfrm>
            <a:off x="4116199" y="3850841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C5F0E637-5A62-014A-8F9F-832A4BD7CAA6}"/>
              </a:ext>
            </a:extLst>
          </p:cNvPr>
          <p:cNvSpPr/>
          <p:nvPr/>
        </p:nvSpPr>
        <p:spPr bwMode="ltGray">
          <a:xfrm>
            <a:off x="3900174" y="419606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4" name="直線コネクタ 103">
            <a:extLst>
              <a:ext uri="{FF2B5EF4-FFF2-40B4-BE49-F238E27FC236}">
                <a16:creationId xmlns:a16="http://schemas.microsoft.com/office/drawing/2014/main" id="{501E3166-8D1C-184C-9DE3-F78779452B3E}"/>
              </a:ext>
            </a:extLst>
          </p:cNvPr>
          <p:cNvCxnSpPr>
            <a:cxnSpLocks/>
            <a:stCxn id="102" idx="2"/>
          </p:cNvCxnSpPr>
          <p:nvPr/>
        </p:nvCxnSpPr>
        <p:spPr>
          <a:xfrm>
            <a:off x="4476239" y="4210881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円柱 104">
            <a:extLst>
              <a:ext uri="{FF2B5EF4-FFF2-40B4-BE49-F238E27FC236}">
                <a16:creationId xmlns:a16="http://schemas.microsoft.com/office/drawing/2014/main" id="{45D09539-7833-054E-9EF2-FF4425494857}"/>
              </a:ext>
            </a:extLst>
          </p:cNvPr>
          <p:cNvSpPr/>
          <p:nvPr/>
        </p:nvSpPr>
        <p:spPr bwMode="ltGray">
          <a:xfrm>
            <a:off x="6672065" y="4940995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6" name="円柱 105">
            <a:extLst>
              <a:ext uri="{FF2B5EF4-FFF2-40B4-BE49-F238E27FC236}">
                <a16:creationId xmlns:a16="http://schemas.microsoft.com/office/drawing/2014/main" id="{D542EDB4-4722-BB46-A2D5-82BDE524AF12}"/>
              </a:ext>
            </a:extLst>
          </p:cNvPr>
          <p:cNvSpPr/>
          <p:nvPr/>
        </p:nvSpPr>
        <p:spPr bwMode="ltGray">
          <a:xfrm>
            <a:off x="7528962" y="4937622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7" name="直線コネクタ 106">
            <a:extLst>
              <a:ext uri="{FF2B5EF4-FFF2-40B4-BE49-F238E27FC236}">
                <a16:creationId xmlns:a16="http://schemas.microsoft.com/office/drawing/2014/main" id="{A1C2821B-C341-924C-B30A-7924E3EE1F0F}"/>
              </a:ext>
            </a:extLst>
          </p:cNvPr>
          <p:cNvCxnSpPr>
            <a:cxnSpLocks/>
          </p:cNvCxnSpPr>
          <p:nvPr/>
        </p:nvCxnSpPr>
        <p:spPr>
          <a:xfrm flipV="1">
            <a:off x="6384033" y="4568352"/>
            <a:ext cx="3024336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直線コネクタ 107">
            <a:extLst>
              <a:ext uri="{FF2B5EF4-FFF2-40B4-BE49-F238E27FC236}">
                <a16:creationId xmlns:a16="http://schemas.microsoft.com/office/drawing/2014/main" id="{5B1986FE-E63B-A74A-A076-4FF23F486842}"/>
              </a:ext>
            </a:extLst>
          </p:cNvPr>
          <p:cNvCxnSpPr>
            <a:cxnSpLocks/>
            <a:stCxn id="105" idx="1"/>
          </p:cNvCxnSpPr>
          <p:nvPr/>
        </p:nvCxnSpPr>
        <p:spPr>
          <a:xfrm flipV="1">
            <a:off x="7032105" y="4568351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直線コネクタ 108">
            <a:extLst>
              <a:ext uri="{FF2B5EF4-FFF2-40B4-BE49-F238E27FC236}">
                <a16:creationId xmlns:a16="http://schemas.microsoft.com/office/drawing/2014/main" id="{D7F252DC-43D4-AF40-A91B-AA0CD69E749F}"/>
              </a:ext>
            </a:extLst>
          </p:cNvPr>
          <p:cNvCxnSpPr>
            <a:cxnSpLocks/>
          </p:cNvCxnSpPr>
          <p:nvPr/>
        </p:nvCxnSpPr>
        <p:spPr>
          <a:xfrm flipV="1">
            <a:off x="7888596" y="4568351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円柱 109">
            <a:extLst>
              <a:ext uri="{FF2B5EF4-FFF2-40B4-BE49-F238E27FC236}">
                <a16:creationId xmlns:a16="http://schemas.microsoft.com/office/drawing/2014/main" id="{B0964462-F895-8140-8142-A3AEB574B7D9}"/>
              </a:ext>
            </a:extLst>
          </p:cNvPr>
          <p:cNvSpPr/>
          <p:nvPr/>
        </p:nvSpPr>
        <p:spPr bwMode="ltGray">
          <a:xfrm>
            <a:off x="8385859" y="4937622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4G-UDR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1" name="直線コネクタ 110">
            <a:extLst>
              <a:ext uri="{FF2B5EF4-FFF2-40B4-BE49-F238E27FC236}">
                <a16:creationId xmlns:a16="http://schemas.microsoft.com/office/drawing/2014/main" id="{582B45C9-D1FE-2942-AFED-01101BA305BA}"/>
              </a:ext>
            </a:extLst>
          </p:cNvPr>
          <p:cNvCxnSpPr>
            <a:cxnSpLocks/>
          </p:cNvCxnSpPr>
          <p:nvPr/>
        </p:nvCxnSpPr>
        <p:spPr>
          <a:xfrm flipV="1">
            <a:off x="8742085" y="4560204"/>
            <a:ext cx="0" cy="3726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正方形/長方形 111">
            <a:extLst>
              <a:ext uri="{FF2B5EF4-FFF2-40B4-BE49-F238E27FC236}">
                <a16:creationId xmlns:a16="http://schemas.microsoft.com/office/drawing/2014/main" id="{0F54E683-A194-F044-846C-3C9B987C069C}"/>
              </a:ext>
            </a:extLst>
          </p:cNvPr>
          <p:cNvSpPr/>
          <p:nvPr/>
        </p:nvSpPr>
        <p:spPr bwMode="ltGray">
          <a:xfrm>
            <a:off x="6239337" y="384012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9F588B68-0CAD-D74B-9B9A-FA878E8113AA}"/>
              </a:ext>
            </a:extLst>
          </p:cNvPr>
          <p:cNvSpPr/>
          <p:nvPr/>
        </p:nvSpPr>
        <p:spPr bwMode="ltGray">
          <a:xfrm>
            <a:off x="6023312" y="4185346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4" name="直線コネクタ 113">
            <a:extLst>
              <a:ext uri="{FF2B5EF4-FFF2-40B4-BE49-F238E27FC236}">
                <a16:creationId xmlns:a16="http://schemas.microsoft.com/office/drawing/2014/main" id="{764F276B-C85D-1A4C-A370-D0B38E7FB720}"/>
              </a:ext>
            </a:extLst>
          </p:cNvPr>
          <p:cNvCxnSpPr>
            <a:cxnSpLocks/>
            <a:stCxn id="112" idx="2"/>
          </p:cNvCxnSpPr>
          <p:nvPr/>
        </p:nvCxnSpPr>
        <p:spPr>
          <a:xfrm>
            <a:off x="6599377" y="420016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正方形/長方形 114">
            <a:extLst>
              <a:ext uri="{FF2B5EF4-FFF2-40B4-BE49-F238E27FC236}">
                <a16:creationId xmlns:a16="http://schemas.microsoft.com/office/drawing/2014/main" id="{2BF3F8A3-2BBD-1A4E-9291-CEE1AB7DCFFF}"/>
              </a:ext>
            </a:extLst>
          </p:cNvPr>
          <p:cNvSpPr/>
          <p:nvPr/>
        </p:nvSpPr>
        <p:spPr bwMode="ltGray">
          <a:xfrm>
            <a:off x="7104113" y="384012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23653C8A-6743-8147-9F5D-6F2928BA233D}"/>
              </a:ext>
            </a:extLst>
          </p:cNvPr>
          <p:cNvSpPr/>
          <p:nvPr/>
        </p:nvSpPr>
        <p:spPr bwMode="ltGray">
          <a:xfrm>
            <a:off x="6888088" y="4185346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7" name="直線コネクタ 116">
            <a:extLst>
              <a:ext uri="{FF2B5EF4-FFF2-40B4-BE49-F238E27FC236}">
                <a16:creationId xmlns:a16="http://schemas.microsoft.com/office/drawing/2014/main" id="{1D77B506-BE08-EE45-A7AF-94689F73B8BC}"/>
              </a:ext>
            </a:extLst>
          </p:cNvPr>
          <p:cNvCxnSpPr>
            <a:cxnSpLocks/>
            <a:stCxn id="115" idx="2"/>
          </p:cNvCxnSpPr>
          <p:nvPr/>
        </p:nvCxnSpPr>
        <p:spPr>
          <a:xfrm>
            <a:off x="7464153" y="420016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B4A47542-4E2C-664A-94C6-F4D63613931C}"/>
              </a:ext>
            </a:extLst>
          </p:cNvPr>
          <p:cNvSpPr/>
          <p:nvPr/>
        </p:nvSpPr>
        <p:spPr bwMode="ltGray">
          <a:xfrm>
            <a:off x="7968209" y="384012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470A386F-B30C-D44D-B42A-E9F0BE177D6B}"/>
              </a:ext>
            </a:extLst>
          </p:cNvPr>
          <p:cNvSpPr/>
          <p:nvPr/>
        </p:nvSpPr>
        <p:spPr bwMode="ltGray">
          <a:xfrm>
            <a:off x="7680180" y="4185346"/>
            <a:ext cx="641328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N5g-eir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0" name="直線コネクタ 119">
            <a:extLst>
              <a:ext uri="{FF2B5EF4-FFF2-40B4-BE49-F238E27FC236}">
                <a16:creationId xmlns:a16="http://schemas.microsoft.com/office/drawing/2014/main" id="{0850FA91-F9A0-924C-8C8A-029060DCF315}"/>
              </a:ext>
            </a:extLst>
          </p:cNvPr>
          <p:cNvCxnSpPr>
            <a:cxnSpLocks/>
            <a:stCxn id="118" idx="2"/>
          </p:cNvCxnSpPr>
          <p:nvPr/>
        </p:nvCxnSpPr>
        <p:spPr>
          <a:xfrm>
            <a:off x="8328249" y="4200164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正方形/長方形 120">
            <a:extLst>
              <a:ext uri="{FF2B5EF4-FFF2-40B4-BE49-F238E27FC236}">
                <a16:creationId xmlns:a16="http://schemas.microsoft.com/office/drawing/2014/main" id="{138458E5-CA48-D347-8216-03B1539C4E1B}"/>
              </a:ext>
            </a:extLst>
          </p:cNvPr>
          <p:cNvSpPr/>
          <p:nvPr/>
        </p:nvSpPr>
        <p:spPr bwMode="ltGray">
          <a:xfrm>
            <a:off x="8832304" y="3853835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2" name="正方形/長方形 121">
            <a:extLst>
              <a:ext uri="{FF2B5EF4-FFF2-40B4-BE49-F238E27FC236}">
                <a16:creationId xmlns:a16="http://schemas.microsoft.com/office/drawing/2014/main" id="{0ED47C42-AA98-F449-A7C7-1FFDAF08A262}"/>
              </a:ext>
            </a:extLst>
          </p:cNvPr>
          <p:cNvSpPr/>
          <p:nvPr/>
        </p:nvSpPr>
        <p:spPr bwMode="ltGray">
          <a:xfrm>
            <a:off x="8616279" y="4199057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Nnef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3" name="直線コネクタ 122">
            <a:extLst>
              <a:ext uri="{FF2B5EF4-FFF2-40B4-BE49-F238E27FC236}">
                <a16:creationId xmlns:a16="http://schemas.microsoft.com/office/drawing/2014/main" id="{9A27ACCD-01AB-9348-8366-9D17217B55B3}"/>
              </a:ext>
            </a:extLst>
          </p:cNvPr>
          <p:cNvCxnSpPr>
            <a:cxnSpLocks/>
            <a:stCxn id="121" idx="2"/>
          </p:cNvCxnSpPr>
          <p:nvPr/>
        </p:nvCxnSpPr>
        <p:spPr>
          <a:xfrm>
            <a:off x="9192344" y="4213875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正方形/長方形 125">
            <a:extLst>
              <a:ext uri="{FF2B5EF4-FFF2-40B4-BE49-F238E27FC236}">
                <a16:creationId xmlns:a16="http://schemas.microsoft.com/office/drawing/2014/main" id="{62A576DD-00E7-4E40-8981-0279321084CF}"/>
              </a:ext>
            </a:extLst>
          </p:cNvPr>
          <p:cNvSpPr/>
          <p:nvPr/>
        </p:nvSpPr>
        <p:spPr bwMode="ltGray">
          <a:xfrm>
            <a:off x="5059048" y="2747209"/>
            <a:ext cx="946733" cy="3490091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1" name="直線コネクタ 130">
            <a:extLst>
              <a:ext uri="{FF2B5EF4-FFF2-40B4-BE49-F238E27FC236}">
                <a16:creationId xmlns:a16="http://schemas.microsoft.com/office/drawing/2014/main" id="{3AECA495-FD06-9E42-87E2-2C53A6271C13}"/>
              </a:ext>
            </a:extLst>
          </p:cNvPr>
          <p:cNvCxnSpPr>
            <a:cxnSpLocks/>
            <a:stCxn id="127" idx="3"/>
            <a:endCxn id="130" idx="1"/>
          </p:cNvCxnSpPr>
          <p:nvPr/>
        </p:nvCxnSpPr>
        <p:spPr>
          <a:xfrm>
            <a:off x="5170349" y="3350027"/>
            <a:ext cx="724130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直線コネクタ 133">
            <a:extLst>
              <a:ext uri="{FF2B5EF4-FFF2-40B4-BE49-F238E27FC236}">
                <a16:creationId xmlns:a16="http://schemas.microsoft.com/office/drawing/2014/main" id="{8EC16354-C602-904E-B5B5-F6C21E00EA5E}"/>
              </a:ext>
            </a:extLst>
          </p:cNvPr>
          <p:cNvCxnSpPr>
            <a:cxnSpLocks/>
            <a:stCxn id="127" idx="3"/>
            <a:endCxn id="129" idx="1"/>
          </p:cNvCxnSpPr>
          <p:nvPr/>
        </p:nvCxnSpPr>
        <p:spPr>
          <a:xfrm>
            <a:off x="5170349" y="3350027"/>
            <a:ext cx="729606" cy="256523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線コネクタ 136">
            <a:extLst>
              <a:ext uri="{FF2B5EF4-FFF2-40B4-BE49-F238E27FC236}">
                <a16:creationId xmlns:a16="http://schemas.microsoft.com/office/drawing/2014/main" id="{6561C849-1F67-E543-A361-C05A7E6CE4BD}"/>
              </a:ext>
            </a:extLst>
          </p:cNvPr>
          <p:cNvCxnSpPr>
            <a:cxnSpLocks/>
            <a:stCxn id="128" idx="3"/>
            <a:endCxn id="130" idx="1"/>
          </p:cNvCxnSpPr>
          <p:nvPr/>
        </p:nvCxnSpPr>
        <p:spPr>
          <a:xfrm flipV="1">
            <a:off x="5170349" y="3350027"/>
            <a:ext cx="724130" cy="256523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直線コネクタ 142">
            <a:extLst>
              <a:ext uri="{FF2B5EF4-FFF2-40B4-BE49-F238E27FC236}">
                <a16:creationId xmlns:a16="http://schemas.microsoft.com/office/drawing/2014/main" id="{2850F2EA-B2B4-8F4B-947E-91C0D5539CC3}"/>
              </a:ext>
            </a:extLst>
          </p:cNvPr>
          <p:cNvCxnSpPr>
            <a:cxnSpLocks/>
            <a:stCxn id="128" idx="3"/>
            <a:endCxn id="129" idx="1"/>
          </p:cNvCxnSpPr>
          <p:nvPr/>
        </p:nvCxnSpPr>
        <p:spPr>
          <a:xfrm>
            <a:off x="5170349" y="5915257"/>
            <a:ext cx="729606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直線コネクタ 145">
            <a:extLst>
              <a:ext uri="{FF2B5EF4-FFF2-40B4-BE49-F238E27FC236}">
                <a16:creationId xmlns:a16="http://schemas.microsoft.com/office/drawing/2014/main" id="{1FB225FF-ADBB-5E46-8561-B7F6CA1AD85F}"/>
              </a:ext>
            </a:extLst>
          </p:cNvPr>
          <p:cNvCxnSpPr>
            <a:cxnSpLocks/>
            <a:stCxn id="127" idx="2"/>
            <a:endCxn id="128" idx="0"/>
          </p:cNvCxnSpPr>
          <p:nvPr/>
        </p:nvCxnSpPr>
        <p:spPr>
          <a:xfrm>
            <a:off x="5059048" y="3620598"/>
            <a:ext cx="0" cy="2024088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線コネクタ 148">
            <a:extLst>
              <a:ext uri="{FF2B5EF4-FFF2-40B4-BE49-F238E27FC236}">
                <a16:creationId xmlns:a16="http://schemas.microsoft.com/office/drawing/2014/main" id="{EB79A5CD-2D46-F64F-8133-D9D4E9961941}"/>
              </a:ext>
            </a:extLst>
          </p:cNvPr>
          <p:cNvCxnSpPr>
            <a:cxnSpLocks/>
            <a:stCxn id="130" idx="2"/>
            <a:endCxn id="129" idx="0"/>
          </p:cNvCxnSpPr>
          <p:nvPr/>
        </p:nvCxnSpPr>
        <p:spPr>
          <a:xfrm>
            <a:off x="6005781" y="3620598"/>
            <a:ext cx="5476" cy="2024088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正方形/長方形 126">
            <a:extLst>
              <a:ext uri="{FF2B5EF4-FFF2-40B4-BE49-F238E27FC236}">
                <a16:creationId xmlns:a16="http://schemas.microsoft.com/office/drawing/2014/main" id="{02CBD78D-3D08-6B42-90A0-3D1A566F4228}"/>
              </a:ext>
            </a:extLst>
          </p:cNvPr>
          <p:cNvSpPr/>
          <p:nvPr/>
        </p:nvSpPr>
        <p:spPr bwMode="ltGray">
          <a:xfrm>
            <a:off x="4947746" y="3079456"/>
            <a:ext cx="222603" cy="54114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id="{000CB0F2-26EE-A847-8C00-46EFFB884FA8}"/>
              </a:ext>
            </a:extLst>
          </p:cNvPr>
          <p:cNvSpPr/>
          <p:nvPr/>
        </p:nvSpPr>
        <p:spPr bwMode="ltGray">
          <a:xfrm>
            <a:off x="4947746" y="5644686"/>
            <a:ext cx="222603" cy="54114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id="{5DB8B3BE-C9FE-CA4A-ADC2-6C8C8648270E}"/>
              </a:ext>
            </a:extLst>
          </p:cNvPr>
          <p:cNvSpPr/>
          <p:nvPr/>
        </p:nvSpPr>
        <p:spPr bwMode="ltGray">
          <a:xfrm>
            <a:off x="5899955" y="5644686"/>
            <a:ext cx="222603" cy="54114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D5D23E35-CD2B-9F45-9A88-1C7EA9AA9E20}"/>
              </a:ext>
            </a:extLst>
          </p:cNvPr>
          <p:cNvSpPr/>
          <p:nvPr/>
        </p:nvSpPr>
        <p:spPr bwMode="ltGray">
          <a:xfrm>
            <a:off x="5894479" y="3079456"/>
            <a:ext cx="222603" cy="541142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7613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9F20188-3229-EC43-8054-4EC922097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3G/4G UDR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E474A13-9D58-CA40-A8CB-9879FDB311E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029</a:t>
            </a:r>
            <a:endParaRPr kumimoji="1" lang="ja-JP" altLang="en-US"/>
          </a:p>
        </p:txBody>
      </p:sp>
      <p:sp>
        <p:nvSpPr>
          <p:cNvPr id="4" name="円柱 3">
            <a:extLst>
              <a:ext uri="{FF2B5EF4-FFF2-40B4-BE49-F238E27FC236}">
                <a16:creationId xmlns:a16="http://schemas.microsoft.com/office/drawing/2014/main" id="{963A3ABD-C12C-784F-BEFF-230A92E3363E}"/>
              </a:ext>
            </a:extLst>
          </p:cNvPr>
          <p:cNvSpPr/>
          <p:nvPr/>
        </p:nvSpPr>
        <p:spPr bwMode="ltGray">
          <a:xfrm>
            <a:off x="6139003" y="3308874"/>
            <a:ext cx="720080" cy="504056"/>
          </a:xfrm>
          <a:prstGeom prst="can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3G/4G-UDR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7F8A898-C9D7-4947-BF93-8526CB9B765A}"/>
              </a:ext>
            </a:extLst>
          </p:cNvPr>
          <p:cNvSpPr/>
          <p:nvPr/>
        </p:nvSpPr>
        <p:spPr bwMode="ltGray">
          <a:xfrm>
            <a:off x="4599889" y="3380882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HSS-FE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16DB4F61-F88F-0542-92A7-C33EBCC7F806}"/>
              </a:ext>
            </a:extLst>
          </p:cNvPr>
          <p:cNvSpPr/>
          <p:nvPr/>
        </p:nvSpPr>
        <p:spPr bwMode="ltGray">
          <a:xfrm>
            <a:off x="4583832" y="2780927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HLR-FE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6454CB4-DFD2-EB43-AEA5-BC3D3F679F3D}"/>
              </a:ext>
            </a:extLst>
          </p:cNvPr>
          <p:cNvSpPr/>
          <p:nvPr/>
        </p:nvSpPr>
        <p:spPr bwMode="ltGray">
          <a:xfrm>
            <a:off x="4583832" y="2204864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EIR-FE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14E82F3-62B7-9643-8597-7CAC933D04FE}"/>
              </a:ext>
            </a:extLst>
          </p:cNvPr>
          <p:cNvSpPr/>
          <p:nvPr/>
        </p:nvSpPr>
        <p:spPr bwMode="ltGray">
          <a:xfrm>
            <a:off x="4583832" y="1617686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AAA-FE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ED439A58-FC1C-404E-A7EB-C715671B1D16}"/>
              </a:ext>
            </a:extLst>
          </p:cNvPr>
          <p:cNvCxnSpPr>
            <a:cxnSpLocks/>
            <a:stCxn id="4" idx="2"/>
            <a:endCxn id="8" idx="3"/>
          </p:cNvCxnSpPr>
          <p:nvPr/>
        </p:nvCxnSpPr>
        <p:spPr>
          <a:xfrm flipH="1" flipV="1">
            <a:off x="5303912" y="1797706"/>
            <a:ext cx="835091" cy="17631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87CDBAED-CF28-AB4F-A4BC-0E7F643C292C}"/>
              </a:ext>
            </a:extLst>
          </p:cNvPr>
          <p:cNvCxnSpPr>
            <a:cxnSpLocks/>
            <a:stCxn id="4" idx="2"/>
            <a:endCxn id="7" idx="3"/>
          </p:cNvCxnSpPr>
          <p:nvPr/>
        </p:nvCxnSpPr>
        <p:spPr>
          <a:xfrm flipH="1" flipV="1">
            <a:off x="5303912" y="2384884"/>
            <a:ext cx="835091" cy="117601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>
            <a:extLst>
              <a:ext uri="{FF2B5EF4-FFF2-40B4-BE49-F238E27FC236}">
                <a16:creationId xmlns:a16="http://schemas.microsoft.com/office/drawing/2014/main" id="{73311705-1F8C-094C-B329-C3A0CB4EA5E8}"/>
              </a:ext>
            </a:extLst>
          </p:cNvPr>
          <p:cNvCxnSpPr>
            <a:cxnSpLocks/>
            <a:stCxn id="4" idx="2"/>
            <a:endCxn id="6" idx="3"/>
          </p:cNvCxnSpPr>
          <p:nvPr/>
        </p:nvCxnSpPr>
        <p:spPr>
          <a:xfrm flipH="1" flipV="1">
            <a:off x="5303912" y="2960947"/>
            <a:ext cx="835091" cy="59995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2F612A86-D514-6843-8F06-A47B4747F74E}"/>
              </a:ext>
            </a:extLst>
          </p:cNvPr>
          <p:cNvCxnSpPr>
            <a:cxnSpLocks/>
            <a:stCxn id="4" idx="2"/>
            <a:endCxn id="5" idx="3"/>
          </p:cNvCxnSpPr>
          <p:nvPr/>
        </p:nvCxnSpPr>
        <p:spPr>
          <a:xfrm flipH="1">
            <a:off x="5319969" y="3560902"/>
            <a:ext cx="81903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0B17F491-46E5-D643-AB74-43CC7747083A}"/>
              </a:ext>
            </a:extLst>
          </p:cNvPr>
          <p:cNvSpPr/>
          <p:nvPr/>
        </p:nvSpPr>
        <p:spPr bwMode="ltGray">
          <a:xfrm>
            <a:off x="5616116" y="2285100"/>
            <a:ext cx="46762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Ud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61ED909A-785C-CC4D-819C-68F8A9DC27EB}"/>
              </a:ext>
            </a:extLst>
          </p:cNvPr>
          <p:cNvSpPr/>
          <p:nvPr/>
        </p:nvSpPr>
        <p:spPr bwMode="ltGray">
          <a:xfrm>
            <a:off x="2639616" y="2788379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MME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25E79ED9-5B0E-C444-9430-D043BC946D7E}"/>
              </a:ext>
            </a:extLst>
          </p:cNvPr>
          <p:cNvCxnSpPr>
            <a:cxnSpLocks/>
            <a:stCxn id="5" idx="1"/>
            <a:endCxn id="22" idx="3"/>
          </p:cNvCxnSpPr>
          <p:nvPr/>
        </p:nvCxnSpPr>
        <p:spPr>
          <a:xfrm flipH="1" flipV="1">
            <a:off x="3359696" y="2968399"/>
            <a:ext cx="1240193" cy="59250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2CDC2E96-53C9-9347-8BD7-8A8B7D634A41}"/>
              </a:ext>
            </a:extLst>
          </p:cNvPr>
          <p:cNvSpPr/>
          <p:nvPr/>
        </p:nvSpPr>
        <p:spPr bwMode="ltGray">
          <a:xfrm>
            <a:off x="2639616" y="4568206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I/S-CSCF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C596F4E3-DAE4-4E4F-B876-376583D11B77}"/>
              </a:ext>
            </a:extLst>
          </p:cNvPr>
          <p:cNvSpPr/>
          <p:nvPr/>
        </p:nvSpPr>
        <p:spPr bwMode="ltGray">
          <a:xfrm>
            <a:off x="4603163" y="3969060"/>
            <a:ext cx="720080" cy="36004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IMS-HSS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BCEE3427-BEC8-5743-A348-84BA82C372CE}"/>
              </a:ext>
            </a:extLst>
          </p:cNvPr>
          <p:cNvCxnSpPr>
            <a:cxnSpLocks/>
            <a:stCxn id="34" idx="3"/>
            <a:endCxn id="29" idx="1"/>
          </p:cNvCxnSpPr>
          <p:nvPr/>
        </p:nvCxnSpPr>
        <p:spPr>
          <a:xfrm>
            <a:off x="3359696" y="4149080"/>
            <a:ext cx="124346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E9DF48E7-3B91-114A-ADA5-77C06226D16C}"/>
              </a:ext>
            </a:extLst>
          </p:cNvPr>
          <p:cNvSpPr/>
          <p:nvPr/>
        </p:nvSpPr>
        <p:spPr bwMode="ltGray">
          <a:xfrm>
            <a:off x="2639616" y="3969060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TAS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34829F38-3E6E-AE40-9049-1747A0EDD0DF}"/>
              </a:ext>
            </a:extLst>
          </p:cNvPr>
          <p:cNvSpPr/>
          <p:nvPr/>
        </p:nvSpPr>
        <p:spPr bwMode="ltGray">
          <a:xfrm>
            <a:off x="2647406" y="3369914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IP-SM-GW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94A4B62C-FAE2-B449-B4E7-9CF816E3684F}"/>
              </a:ext>
            </a:extLst>
          </p:cNvPr>
          <p:cNvCxnSpPr>
            <a:cxnSpLocks/>
            <a:stCxn id="29" idx="1"/>
            <a:endCxn id="39" idx="3"/>
          </p:cNvCxnSpPr>
          <p:nvPr/>
        </p:nvCxnSpPr>
        <p:spPr>
          <a:xfrm flipH="1" flipV="1">
            <a:off x="3367486" y="3549934"/>
            <a:ext cx="1235677" cy="59914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8EB61A82-3CE1-3949-9DE6-37A68E81A69D}"/>
              </a:ext>
            </a:extLst>
          </p:cNvPr>
          <p:cNvSpPr/>
          <p:nvPr/>
        </p:nvSpPr>
        <p:spPr bwMode="ltGray">
          <a:xfrm>
            <a:off x="3484284" y="3664003"/>
            <a:ext cx="46762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Sh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E2B0E70D-A9C8-A447-A752-F40B624536C5}"/>
              </a:ext>
            </a:extLst>
          </p:cNvPr>
          <p:cNvSpPr/>
          <p:nvPr/>
        </p:nvSpPr>
        <p:spPr bwMode="ltGray">
          <a:xfrm>
            <a:off x="3504135" y="4568206"/>
            <a:ext cx="46762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Cx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4F29F04C-9CB4-0B4D-A660-F7F5EFBA7FD7}"/>
              </a:ext>
            </a:extLst>
          </p:cNvPr>
          <p:cNvSpPr/>
          <p:nvPr/>
        </p:nvSpPr>
        <p:spPr bwMode="ltGray">
          <a:xfrm>
            <a:off x="4233374" y="3134911"/>
            <a:ext cx="46762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S6a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3" name="直線コネクタ 52">
            <a:extLst>
              <a:ext uri="{FF2B5EF4-FFF2-40B4-BE49-F238E27FC236}">
                <a16:creationId xmlns:a16="http://schemas.microsoft.com/office/drawing/2014/main" id="{CF46FF7F-EC19-D043-8C23-328AF873637C}"/>
              </a:ext>
            </a:extLst>
          </p:cNvPr>
          <p:cNvCxnSpPr>
            <a:cxnSpLocks/>
            <a:stCxn id="90" idx="3"/>
            <a:endCxn id="6" idx="1"/>
          </p:cNvCxnSpPr>
          <p:nvPr/>
        </p:nvCxnSpPr>
        <p:spPr>
          <a:xfrm>
            <a:off x="3381267" y="2389754"/>
            <a:ext cx="1202565" cy="57119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正方形/長方形 55">
            <a:extLst>
              <a:ext uri="{FF2B5EF4-FFF2-40B4-BE49-F238E27FC236}">
                <a16:creationId xmlns:a16="http://schemas.microsoft.com/office/drawing/2014/main" id="{89114207-B72A-194F-8FB4-F4ED3863DB83}"/>
              </a:ext>
            </a:extLst>
          </p:cNvPr>
          <p:cNvSpPr/>
          <p:nvPr/>
        </p:nvSpPr>
        <p:spPr bwMode="ltGray">
          <a:xfrm>
            <a:off x="4179737" y="2578816"/>
            <a:ext cx="46762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C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2" name="直線コネクタ 71">
            <a:extLst>
              <a:ext uri="{FF2B5EF4-FFF2-40B4-BE49-F238E27FC236}">
                <a16:creationId xmlns:a16="http://schemas.microsoft.com/office/drawing/2014/main" id="{D134E898-8FD6-7F48-97B0-404E5AE25915}"/>
              </a:ext>
            </a:extLst>
          </p:cNvPr>
          <p:cNvCxnSpPr>
            <a:cxnSpLocks/>
            <a:stCxn id="5" idx="1"/>
            <a:endCxn id="39" idx="3"/>
          </p:cNvCxnSpPr>
          <p:nvPr/>
        </p:nvCxnSpPr>
        <p:spPr>
          <a:xfrm flipH="1" flipV="1">
            <a:off x="3367486" y="3549934"/>
            <a:ext cx="1232403" cy="1096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CAB877FA-9442-AE47-963E-2B229E6B5920}"/>
              </a:ext>
            </a:extLst>
          </p:cNvPr>
          <p:cNvSpPr/>
          <p:nvPr/>
        </p:nvSpPr>
        <p:spPr bwMode="ltGray">
          <a:xfrm>
            <a:off x="3367486" y="4123463"/>
            <a:ext cx="46762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Sh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8" name="直線コネクタ 77">
            <a:extLst>
              <a:ext uri="{FF2B5EF4-FFF2-40B4-BE49-F238E27FC236}">
                <a16:creationId xmlns:a16="http://schemas.microsoft.com/office/drawing/2014/main" id="{4E5AA8BC-308F-B649-A419-0DE4FFF00AEB}"/>
              </a:ext>
            </a:extLst>
          </p:cNvPr>
          <p:cNvCxnSpPr>
            <a:cxnSpLocks/>
            <a:stCxn id="26" idx="3"/>
            <a:endCxn id="29" idx="1"/>
          </p:cNvCxnSpPr>
          <p:nvPr/>
        </p:nvCxnSpPr>
        <p:spPr>
          <a:xfrm flipV="1">
            <a:off x="3359696" y="4149080"/>
            <a:ext cx="1243467" cy="59914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35C7953E-4225-1647-A691-BE0730F94EEE}"/>
              </a:ext>
            </a:extLst>
          </p:cNvPr>
          <p:cNvSpPr/>
          <p:nvPr/>
        </p:nvSpPr>
        <p:spPr bwMode="ltGray">
          <a:xfrm>
            <a:off x="2661187" y="2209734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SMSC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94" name="直線コネクタ 93">
            <a:extLst>
              <a:ext uri="{FF2B5EF4-FFF2-40B4-BE49-F238E27FC236}">
                <a16:creationId xmlns:a16="http://schemas.microsoft.com/office/drawing/2014/main" id="{1710A93C-34C3-7C4C-BEFA-F77F1E5A2E58}"/>
              </a:ext>
            </a:extLst>
          </p:cNvPr>
          <p:cNvCxnSpPr>
            <a:cxnSpLocks/>
            <a:stCxn id="39" idx="3"/>
            <a:endCxn id="6" idx="1"/>
          </p:cNvCxnSpPr>
          <p:nvPr/>
        </p:nvCxnSpPr>
        <p:spPr>
          <a:xfrm flipV="1">
            <a:off x="3367486" y="2960947"/>
            <a:ext cx="1216346" cy="58898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線コネクタ 96">
            <a:extLst>
              <a:ext uri="{FF2B5EF4-FFF2-40B4-BE49-F238E27FC236}">
                <a16:creationId xmlns:a16="http://schemas.microsoft.com/office/drawing/2014/main" id="{C9A94E4D-05D2-6B49-A233-42043FE4F9A7}"/>
              </a:ext>
            </a:extLst>
          </p:cNvPr>
          <p:cNvCxnSpPr>
            <a:cxnSpLocks/>
            <a:stCxn id="7" idx="1"/>
            <a:endCxn id="22" idx="3"/>
          </p:cNvCxnSpPr>
          <p:nvPr/>
        </p:nvCxnSpPr>
        <p:spPr>
          <a:xfrm flipH="1">
            <a:off x="3359696" y="2384884"/>
            <a:ext cx="1224136" cy="583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直線コネクタ 123">
            <a:extLst>
              <a:ext uri="{FF2B5EF4-FFF2-40B4-BE49-F238E27FC236}">
                <a16:creationId xmlns:a16="http://schemas.microsoft.com/office/drawing/2014/main" id="{7092FB89-E02D-3E4F-A11D-7404F529AFA8}"/>
              </a:ext>
            </a:extLst>
          </p:cNvPr>
          <p:cNvCxnSpPr>
            <a:cxnSpLocks/>
          </p:cNvCxnSpPr>
          <p:nvPr/>
        </p:nvCxnSpPr>
        <p:spPr>
          <a:xfrm flipV="1">
            <a:off x="5807968" y="2614108"/>
            <a:ext cx="0" cy="140993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正方形/長方形 134">
            <a:extLst>
              <a:ext uri="{FF2B5EF4-FFF2-40B4-BE49-F238E27FC236}">
                <a16:creationId xmlns:a16="http://schemas.microsoft.com/office/drawing/2014/main" id="{CC1A0E70-1556-FE40-8281-8B4694053D98}"/>
              </a:ext>
            </a:extLst>
          </p:cNvPr>
          <p:cNvSpPr/>
          <p:nvPr/>
        </p:nvSpPr>
        <p:spPr bwMode="ltGray">
          <a:xfrm>
            <a:off x="4157381" y="3516817"/>
            <a:ext cx="46762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S6c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FD748AE5-345C-E547-B4A6-5C2DAED61B0F}"/>
              </a:ext>
            </a:extLst>
          </p:cNvPr>
          <p:cNvSpPr/>
          <p:nvPr/>
        </p:nvSpPr>
        <p:spPr bwMode="ltGray">
          <a:xfrm>
            <a:off x="3991017" y="2843814"/>
            <a:ext cx="46762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C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65" name="正方形/長方形 164">
            <a:extLst>
              <a:ext uri="{FF2B5EF4-FFF2-40B4-BE49-F238E27FC236}">
                <a16:creationId xmlns:a16="http://schemas.microsoft.com/office/drawing/2014/main" id="{188C5E96-08C6-DD44-8FBA-1858644B2D45}"/>
              </a:ext>
            </a:extLst>
          </p:cNvPr>
          <p:cNvSpPr/>
          <p:nvPr/>
        </p:nvSpPr>
        <p:spPr bwMode="ltGray">
          <a:xfrm>
            <a:off x="4105417" y="2154299"/>
            <a:ext cx="467629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66" name="直線コネクタ 165">
            <a:extLst>
              <a:ext uri="{FF2B5EF4-FFF2-40B4-BE49-F238E27FC236}">
                <a16:creationId xmlns:a16="http://schemas.microsoft.com/office/drawing/2014/main" id="{8DED39B9-9337-CA4C-86C4-C71007C66A59}"/>
              </a:ext>
            </a:extLst>
          </p:cNvPr>
          <p:cNvCxnSpPr>
            <a:cxnSpLocks/>
            <a:stCxn id="4" idx="2"/>
            <a:endCxn id="29" idx="3"/>
          </p:cNvCxnSpPr>
          <p:nvPr/>
        </p:nvCxnSpPr>
        <p:spPr>
          <a:xfrm flipH="1">
            <a:off x="5323243" y="3560902"/>
            <a:ext cx="815760" cy="58817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013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B712BB2-277C-F74C-8F55-ECD16EFF9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OKD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38645B-5EDC-C149-929F-5E0B163099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030</a:t>
            </a:r>
            <a:endParaRPr kumimoji="1" lang="ja-JP" altLang="en-US"/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6CE55C67-02A8-0E48-9C28-F5C4B4FCD8D6}"/>
              </a:ext>
            </a:extLst>
          </p:cNvPr>
          <p:cNvCxnSpPr>
            <a:cxnSpLocks/>
          </p:cNvCxnSpPr>
          <p:nvPr/>
        </p:nvCxnSpPr>
        <p:spPr>
          <a:xfrm flipV="1">
            <a:off x="2333791" y="2996952"/>
            <a:ext cx="3024336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CADDA44-4B57-134F-82D6-1E6024D78D29}"/>
              </a:ext>
            </a:extLst>
          </p:cNvPr>
          <p:cNvSpPr/>
          <p:nvPr/>
        </p:nvSpPr>
        <p:spPr bwMode="ltGray">
          <a:xfrm>
            <a:off x="4583832" y="1916833"/>
            <a:ext cx="1008111" cy="6688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Compute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586AC1A6-38B6-E140-B9C2-C93D9DCA1359}"/>
              </a:ext>
            </a:extLst>
          </p:cNvPr>
          <p:cNvCxnSpPr>
            <a:cxnSpLocks/>
          </p:cNvCxnSpPr>
          <p:nvPr/>
        </p:nvCxnSpPr>
        <p:spPr>
          <a:xfrm flipV="1">
            <a:off x="5087888" y="2577554"/>
            <a:ext cx="0" cy="41939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FEB77D01-3A39-1B43-BE64-857E4C0810E6}"/>
              </a:ext>
            </a:extLst>
          </p:cNvPr>
          <p:cNvSpPr/>
          <p:nvPr/>
        </p:nvSpPr>
        <p:spPr bwMode="ltGray">
          <a:xfrm>
            <a:off x="4854072" y="2996952"/>
            <a:ext cx="467629" cy="28803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117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A65EC1F-00C7-EC42-B18E-EFAEE27C63DF}"/>
              </a:ext>
            </a:extLst>
          </p:cNvPr>
          <p:cNvSpPr/>
          <p:nvPr/>
        </p:nvSpPr>
        <p:spPr bwMode="ltGray">
          <a:xfrm>
            <a:off x="3359696" y="1916832"/>
            <a:ext cx="1008111" cy="6688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Compute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A402D44-46FF-0F4D-A68B-CDAFDB7E610F}"/>
              </a:ext>
            </a:extLst>
          </p:cNvPr>
          <p:cNvCxnSpPr>
            <a:cxnSpLocks/>
          </p:cNvCxnSpPr>
          <p:nvPr/>
        </p:nvCxnSpPr>
        <p:spPr>
          <a:xfrm flipV="1">
            <a:off x="3863752" y="2577553"/>
            <a:ext cx="0" cy="41939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51D7DD1-4A1F-7A4C-A6FB-0B642C78298F}"/>
              </a:ext>
            </a:extLst>
          </p:cNvPr>
          <p:cNvSpPr/>
          <p:nvPr/>
        </p:nvSpPr>
        <p:spPr bwMode="ltGray">
          <a:xfrm>
            <a:off x="3629936" y="2996951"/>
            <a:ext cx="467629" cy="28803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114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A9CDF2D0-5F2B-FE4B-842A-D5CB0F849C1E}"/>
              </a:ext>
            </a:extLst>
          </p:cNvPr>
          <p:cNvSpPr/>
          <p:nvPr/>
        </p:nvSpPr>
        <p:spPr bwMode="ltGray">
          <a:xfrm>
            <a:off x="2135560" y="1916832"/>
            <a:ext cx="1008111" cy="6688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Master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Infra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Compute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B95E9F53-8244-7548-AF92-90EACBB5DC81}"/>
              </a:ext>
            </a:extLst>
          </p:cNvPr>
          <p:cNvCxnSpPr>
            <a:cxnSpLocks/>
          </p:cNvCxnSpPr>
          <p:nvPr/>
        </p:nvCxnSpPr>
        <p:spPr>
          <a:xfrm flipV="1">
            <a:off x="2639616" y="2577553"/>
            <a:ext cx="0" cy="41939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FC550E83-9293-EC43-9684-3E221B447F36}"/>
              </a:ext>
            </a:extLst>
          </p:cNvPr>
          <p:cNvSpPr/>
          <p:nvPr/>
        </p:nvSpPr>
        <p:spPr bwMode="ltGray">
          <a:xfrm>
            <a:off x="2405800" y="2996951"/>
            <a:ext cx="467629" cy="28803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118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1EA64259-5817-8946-ACDC-390499DBB6C2}"/>
              </a:ext>
            </a:extLst>
          </p:cNvPr>
          <p:cNvSpPr/>
          <p:nvPr/>
        </p:nvSpPr>
        <p:spPr bwMode="ltGray">
          <a:xfrm>
            <a:off x="2711624" y="3429195"/>
            <a:ext cx="1008111" cy="6688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ocClient</a:t>
            </a:r>
            <a:endParaRPr kumimoji="1" lang="en-US" altLang="ja-JP" sz="10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93CE4EBF-4A57-1749-9DB2-BA42EA78D383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3215679" y="2996951"/>
            <a:ext cx="1" cy="43224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0491A197-ABC8-A248-969D-C0353AD44AA8}"/>
              </a:ext>
            </a:extLst>
          </p:cNvPr>
          <p:cNvSpPr/>
          <p:nvPr/>
        </p:nvSpPr>
        <p:spPr bwMode="ltGray">
          <a:xfrm>
            <a:off x="2981864" y="2708920"/>
            <a:ext cx="467629" cy="28803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15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3AC329C4-5A85-8A49-809F-07268730129C}"/>
              </a:ext>
            </a:extLst>
          </p:cNvPr>
          <p:cNvSpPr/>
          <p:nvPr/>
        </p:nvSpPr>
        <p:spPr bwMode="ltGray">
          <a:xfrm>
            <a:off x="1271464" y="2852936"/>
            <a:ext cx="1067741" cy="28803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192.168.1.0/24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70FC7C8-E2E7-E041-B86F-23C7B8E21434}"/>
              </a:ext>
            </a:extLst>
          </p:cNvPr>
          <p:cNvSpPr/>
          <p:nvPr/>
        </p:nvSpPr>
        <p:spPr bwMode="ltGray">
          <a:xfrm>
            <a:off x="2135564" y="1649567"/>
            <a:ext cx="1008107" cy="28803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pc18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8CD808BE-9DFA-274D-BEFF-A1256F657E7F}"/>
              </a:ext>
            </a:extLst>
          </p:cNvPr>
          <p:cNvSpPr/>
          <p:nvPr/>
        </p:nvSpPr>
        <p:spPr bwMode="ltGray">
          <a:xfrm>
            <a:off x="3359696" y="1632516"/>
            <a:ext cx="1008107" cy="28803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pc14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A13BEEFC-93D5-3947-99D1-1F5E2A20EE84}"/>
              </a:ext>
            </a:extLst>
          </p:cNvPr>
          <p:cNvSpPr/>
          <p:nvPr/>
        </p:nvSpPr>
        <p:spPr bwMode="ltGray">
          <a:xfrm>
            <a:off x="4583836" y="1647886"/>
            <a:ext cx="1008107" cy="28803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pc17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D44B393A-F045-0043-8D90-6824168CAD75}"/>
              </a:ext>
            </a:extLst>
          </p:cNvPr>
          <p:cNvSpPr/>
          <p:nvPr/>
        </p:nvSpPr>
        <p:spPr bwMode="ltGray">
          <a:xfrm>
            <a:off x="2639616" y="4125554"/>
            <a:ext cx="1224136" cy="28803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Mac/Windows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0504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B7BABA-1076-BD4D-BFA2-05D5C3119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N11 Development by Node.js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4E29C65-0040-4B42-9AF7-67514760E04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032</a:t>
            </a:r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27CA8CE-7980-054E-B196-AD8CF0601F81}"/>
              </a:ext>
            </a:extLst>
          </p:cNvPr>
          <p:cNvSpPr/>
          <p:nvPr/>
        </p:nvSpPr>
        <p:spPr bwMode="ltGray">
          <a:xfrm>
            <a:off x="2911234" y="4271140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F77650F-D1FE-8645-969D-EEC5116417C9}"/>
              </a:ext>
            </a:extLst>
          </p:cNvPr>
          <p:cNvSpPr/>
          <p:nvPr/>
        </p:nvSpPr>
        <p:spPr bwMode="ltGray">
          <a:xfrm>
            <a:off x="4165610" y="42711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8E21D471-DBB5-0843-86B7-041E9E899B24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301696" y="4451160"/>
            <a:ext cx="86391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A7925231-62BD-6E49-880F-EAE71500F3F8}"/>
              </a:ext>
            </a:extLst>
          </p:cNvPr>
          <p:cNvCxnSpPr>
            <a:cxnSpLocks/>
            <a:stCxn id="7" idx="2"/>
            <a:endCxn id="5" idx="0"/>
          </p:cNvCxnSpPr>
          <p:nvPr/>
        </p:nvCxnSpPr>
        <p:spPr>
          <a:xfrm>
            <a:off x="4525460" y="3563501"/>
            <a:ext cx="190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3CA35856-15B7-DC49-AFBA-FB37D889C975}"/>
              </a:ext>
            </a:extLst>
          </p:cNvPr>
          <p:cNvCxnSpPr>
            <a:cxnSpLocks/>
            <a:stCxn id="4" idx="3"/>
            <a:endCxn id="7" idx="2"/>
          </p:cNvCxnSpPr>
          <p:nvPr/>
        </p:nvCxnSpPr>
        <p:spPr>
          <a:xfrm flipV="1">
            <a:off x="3301696" y="3563501"/>
            <a:ext cx="1223764" cy="8876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1720C482-F03F-4249-9092-3A743CF92A36}"/>
              </a:ext>
            </a:extLst>
          </p:cNvPr>
          <p:cNvSpPr/>
          <p:nvPr/>
        </p:nvSpPr>
        <p:spPr bwMode="ltGray">
          <a:xfrm>
            <a:off x="3449642" y="369410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CDE00027-619F-FE40-8C3E-FAB8C9C066C5}"/>
              </a:ext>
            </a:extLst>
          </p:cNvPr>
          <p:cNvSpPr/>
          <p:nvPr/>
        </p:nvSpPr>
        <p:spPr bwMode="ltGray">
          <a:xfrm>
            <a:off x="4304635" y="381860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C902453-F491-9348-B8EA-8D5C4C973B8D}"/>
              </a:ext>
            </a:extLst>
          </p:cNvPr>
          <p:cNvSpPr/>
          <p:nvPr/>
        </p:nvSpPr>
        <p:spPr bwMode="ltGray">
          <a:xfrm>
            <a:off x="6955716" y="42711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D02B9E8D-2116-754E-9263-2F1887774F62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>
            <a:off x="4885690" y="4451160"/>
            <a:ext cx="207002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DE2CF4E1-9104-9D43-A778-FA4BCA0BBBD7}"/>
              </a:ext>
            </a:extLst>
          </p:cNvPr>
          <p:cNvCxnSpPr>
            <a:cxnSpLocks/>
            <a:stCxn id="12" idx="3"/>
            <a:endCxn id="37" idx="2"/>
          </p:cNvCxnSpPr>
          <p:nvPr/>
        </p:nvCxnSpPr>
        <p:spPr>
          <a:xfrm>
            <a:off x="7675796" y="4451160"/>
            <a:ext cx="750407" cy="46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16A135CB-E994-AC4F-AB76-2E6E44403A5E}"/>
              </a:ext>
            </a:extLst>
          </p:cNvPr>
          <p:cNvSpPr/>
          <p:nvPr/>
        </p:nvSpPr>
        <p:spPr bwMode="ltGray">
          <a:xfrm>
            <a:off x="6955716" y="321297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9E177869-0B2B-E948-B54A-A34A50EDC335}"/>
              </a:ext>
            </a:extLst>
          </p:cNvPr>
          <p:cNvSpPr/>
          <p:nvPr/>
        </p:nvSpPr>
        <p:spPr bwMode="ltGray">
          <a:xfrm>
            <a:off x="5560568" y="442199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7" name="直線コネクタ 16">
            <a:extLst>
              <a:ext uri="{FF2B5EF4-FFF2-40B4-BE49-F238E27FC236}">
                <a16:creationId xmlns:a16="http://schemas.microsoft.com/office/drawing/2014/main" id="{F1A20F5B-1637-D14E-BF43-827A5217E81E}"/>
              </a:ext>
            </a:extLst>
          </p:cNvPr>
          <p:cNvCxnSpPr>
            <a:cxnSpLocks/>
            <a:stCxn id="15" idx="2"/>
          </p:cNvCxnSpPr>
          <p:nvPr/>
        </p:nvCxnSpPr>
        <p:spPr>
          <a:xfrm>
            <a:off x="7315756" y="3573016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031F85B0-4371-294B-824A-F9D6ADBABE7C}"/>
              </a:ext>
            </a:extLst>
          </p:cNvPr>
          <p:cNvSpPr/>
          <p:nvPr/>
        </p:nvSpPr>
        <p:spPr bwMode="ltGray">
          <a:xfrm>
            <a:off x="7135736" y="379709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F3507DFD-B5A8-BA4D-A94E-AC5540CD2160}"/>
              </a:ext>
            </a:extLst>
          </p:cNvPr>
          <p:cNvSpPr/>
          <p:nvPr/>
        </p:nvSpPr>
        <p:spPr bwMode="ltGray">
          <a:xfrm>
            <a:off x="7747804" y="442199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31343DD6-BA61-E04D-8BD4-5FF7C8C6786D}"/>
              </a:ext>
            </a:extLst>
          </p:cNvPr>
          <p:cNvSpPr/>
          <p:nvPr/>
        </p:nvSpPr>
        <p:spPr bwMode="ltGray">
          <a:xfrm>
            <a:off x="4159923" y="199475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6F77561C-2BEF-B146-9839-5B9EE5FB1380}"/>
              </a:ext>
            </a:extLst>
          </p:cNvPr>
          <p:cNvSpPr/>
          <p:nvPr/>
        </p:nvSpPr>
        <p:spPr bwMode="ltGray">
          <a:xfrm>
            <a:off x="6957971" y="19888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88E9D96E-5A37-BD4C-B49C-F28471EEC7F1}"/>
              </a:ext>
            </a:extLst>
          </p:cNvPr>
          <p:cNvSpPr/>
          <p:nvPr/>
        </p:nvSpPr>
        <p:spPr bwMode="ltGray">
          <a:xfrm>
            <a:off x="5444750" y="199475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3" name="直線コネクタ 22">
            <a:extLst>
              <a:ext uri="{FF2B5EF4-FFF2-40B4-BE49-F238E27FC236}">
                <a16:creationId xmlns:a16="http://schemas.microsoft.com/office/drawing/2014/main" id="{7585C6BB-DEDB-B34A-926B-8AA636A60E86}"/>
              </a:ext>
            </a:extLst>
          </p:cNvPr>
          <p:cNvCxnSpPr>
            <a:cxnSpLocks/>
            <a:stCxn id="22" idx="2"/>
            <a:endCxn id="15" idx="0"/>
          </p:cNvCxnSpPr>
          <p:nvPr/>
        </p:nvCxnSpPr>
        <p:spPr>
          <a:xfrm>
            <a:off x="5804790" y="2354790"/>
            <a:ext cx="1510966" cy="85818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C000464A-DA8A-5A43-9A04-6A8203BE8FA2}"/>
              </a:ext>
            </a:extLst>
          </p:cNvPr>
          <p:cNvSpPr/>
          <p:nvPr/>
        </p:nvSpPr>
        <p:spPr bwMode="ltGray">
          <a:xfrm>
            <a:off x="6259276" y="279593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3AC1ADB3-22D8-F44E-9A50-31F1AB239A1B}"/>
              </a:ext>
            </a:extLst>
          </p:cNvPr>
          <p:cNvSpPr/>
          <p:nvPr/>
        </p:nvSpPr>
        <p:spPr bwMode="ltGray">
          <a:xfrm>
            <a:off x="5421110" y="279417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N15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37CDCF90-7398-B54A-97EB-6A548A1BCBF1}"/>
              </a:ext>
            </a:extLst>
          </p:cNvPr>
          <p:cNvCxnSpPr>
            <a:cxnSpLocks/>
            <a:stCxn id="21" idx="2"/>
            <a:endCxn id="15" idx="0"/>
          </p:cNvCxnSpPr>
          <p:nvPr/>
        </p:nvCxnSpPr>
        <p:spPr>
          <a:xfrm flipH="1">
            <a:off x="7315756" y="2348880"/>
            <a:ext cx="2255" cy="8640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C0AE98A4-7375-0D46-A20D-296D324332C5}"/>
              </a:ext>
            </a:extLst>
          </p:cNvPr>
          <p:cNvSpPr/>
          <p:nvPr/>
        </p:nvSpPr>
        <p:spPr bwMode="ltGray">
          <a:xfrm>
            <a:off x="7120542" y="263061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8" name="直線コネクタ 27">
            <a:extLst>
              <a:ext uri="{FF2B5EF4-FFF2-40B4-BE49-F238E27FC236}">
                <a16:creationId xmlns:a16="http://schemas.microsoft.com/office/drawing/2014/main" id="{AF105591-426E-4F4F-9E44-D7E7C344C9F1}"/>
              </a:ext>
            </a:extLst>
          </p:cNvPr>
          <p:cNvCxnSpPr>
            <a:cxnSpLocks/>
            <a:stCxn id="7" idx="0"/>
            <a:endCxn id="20" idx="2"/>
          </p:cNvCxnSpPr>
          <p:nvPr/>
        </p:nvCxnSpPr>
        <p:spPr>
          <a:xfrm flipH="1" flipV="1">
            <a:off x="4519963" y="2354790"/>
            <a:ext cx="5497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44678E86-EE0C-5242-9397-0216EAF4BA31}"/>
              </a:ext>
            </a:extLst>
          </p:cNvPr>
          <p:cNvSpPr/>
          <p:nvPr/>
        </p:nvSpPr>
        <p:spPr bwMode="ltGray">
          <a:xfrm>
            <a:off x="3982652" y="255490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B1984B85-B385-A842-858A-1AB5466A3CCF}"/>
              </a:ext>
            </a:extLst>
          </p:cNvPr>
          <p:cNvCxnSpPr>
            <a:cxnSpLocks/>
            <a:stCxn id="20" idx="3"/>
            <a:endCxn id="22" idx="1"/>
          </p:cNvCxnSpPr>
          <p:nvPr/>
        </p:nvCxnSpPr>
        <p:spPr>
          <a:xfrm>
            <a:off x="4880003" y="2174770"/>
            <a:ext cx="56474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3CDD3CB8-167E-0245-B84D-DF1A9617EA0F}"/>
              </a:ext>
            </a:extLst>
          </p:cNvPr>
          <p:cNvCxnSpPr>
            <a:cxnSpLocks/>
            <a:stCxn id="7" idx="0"/>
            <a:endCxn id="21" idx="2"/>
          </p:cNvCxnSpPr>
          <p:nvPr/>
        </p:nvCxnSpPr>
        <p:spPr>
          <a:xfrm flipV="1">
            <a:off x="4525460" y="2348880"/>
            <a:ext cx="2792551" cy="85458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AF513E52-4481-2744-8D49-7A52A5E3D244}"/>
              </a:ext>
            </a:extLst>
          </p:cNvPr>
          <p:cNvCxnSpPr>
            <a:cxnSpLocks/>
            <a:stCxn id="7" idx="3"/>
            <a:endCxn id="15" idx="1"/>
          </p:cNvCxnSpPr>
          <p:nvPr/>
        </p:nvCxnSpPr>
        <p:spPr>
          <a:xfrm>
            <a:off x="4885500" y="3383481"/>
            <a:ext cx="2070216" cy="9515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正方形/長方形 33">
            <a:extLst>
              <a:ext uri="{FF2B5EF4-FFF2-40B4-BE49-F238E27FC236}">
                <a16:creationId xmlns:a16="http://schemas.microsoft.com/office/drawing/2014/main" id="{71BCA5F5-39EB-BE47-AA57-A180D6A31977}"/>
              </a:ext>
            </a:extLst>
          </p:cNvPr>
          <p:cNvSpPr/>
          <p:nvPr/>
        </p:nvSpPr>
        <p:spPr bwMode="ltGray">
          <a:xfrm>
            <a:off x="4815634" y="189455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89DC89A4-7DE3-F245-81D9-8319E6B6939A}"/>
              </a:ext>
            </a:extLst>
          </p:cNvPr>
          <p:cNvCxnSpPr>
            <a:cxnSpLocks/>
            <a:stCxn id="7" idx="0"/>
            <a:endCxn id="22" idx="2"/>
          </p:cNvCxnSpPr>
          <p:nvPr/>
        </p:nvCxnSpPr>
        <p:spPr>
          <a:xfrm flipV="1">
            <a:off x="4525460" y="2354790"/>
            <a:ext cx="1279330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C878A43C-CCE3-9F4F-840F-6F9497541051}"/>
              </a:ext>
            </a:extLst>
          </p:cNvPr>
          <p:cNvSpPr/>
          <p:nvPr/>
        </p:nvSpPr>
        <p:spPr bwMode="ltGray">
          <a:xfrm>
            <a:off x="4802337" y="245059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7" name="雲 36">
            <a:extLst>
              <a:ext uri="{FF2B5EF4-FFF2-40B4-BE49-F238E27FC236}">
                <a16:creationId xmlns:a16="http://schemas.microsoft.com/office/drawing/2014/main" id="{91A61D3A-1656-1B4F-95DB-4C79B66F2709}"/>
              </a:ext>
            </a:extLst>
          </p:cNvPr>
          <p:cNvSpPr/>
          <p:nvPr/>
        </p:nvSpPr>
        <p:spPr bwMode="ltGray">
          <a:xfrm>
            <a:off x="8422872" y="4275800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486BCB2A-661E-9249-A6EA-223201E47073}"/>
              </a:ext>
            </a:extLst>
          </p:cNvPr>
          <p:cNvSpPr/>
          <p:nvPr/>
        </p:nvSpPr>
        <p:spPr bwMode="ltGray">
          <a:xfrm>
            <a:off x="4165420" y="320346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8" name="角丸四角形吹き出し 37">
            <a:extLst>
              <a:ext uri="{FF2B5EF4-FFF2-40B4-BE49-F238E27FC236}">
                <a16:creationId xmlns:a16="http://schemas.microsoft.com/office/drawing/2014/main" id="{22B2D9FE-5815-8342-BAB0-DB3B9CF3363F}"/>
              </a:ext>
            </a:extLst>
          </p:cNvPr>
          <p:cNvSpPr/>
          <p:nvPr/>
        </p:nvSpPr>
        <p:spPr bwMode="ltGray">
          <a:xfrm>
            <a:off x="5634214" y="3727058"/>
            <a:ext cx="543449" cy="271568"/>
          </a:xfrm>
          <a:prstGeom prst="wedgeRoundRectCallout">
            <a:avLst>
              <a:gd name="adj1" fmla="val -5695"/>
              <a:gd name="adj2" fmla="val -157525"/>
              <a:gd name="adj3" fmla="val 16667"/>
            </a:avLst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562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0731B3-B7B0-BD43-A04C-9471E3572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5G GTPR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8162576-F1F1-0046-B79C-BDFCD347FF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032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7040414-6AC8-2742-B7DA-760E5AD01683}"/>
              </a:ext>
            </a:extLst>
          </p:cNvPr>
          <p:cNvSpPr/>
          <p:nvPr/>
        </p:nvSpPr>
        <p:spPr bwMode="ltGray">
          <a:xfrm>
            <a:off x="4169990" y="2326924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E4961484-FFFD-C944-98B5-B7051353C419}"/>
              </a:ext>
            </a:extLst>
          </p:cNvPr>
          <p:cNvCxnSpPr>
            <a:cxnSpLocks/>
            <a:stCxn id="36" idx="2"/>
            <a:endCxn id="5" idx="0"/>
          </p:cNvCxnSpPr>
          <p:nvPr/>
        </p:nvCxnSpPr>
        <p:spPr>
          <a:xfrm>
            <a:off x="4529840" y="1844824"/>
            <a:ext cx="190" cy="48210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8ACBF97F-2689-0F43-8B92-A7B21788A291}"/>
              </a:ext>
            </a:extLst>
          </p:cNvPr>
          <p:cNvSpPr/>
          <p:nvPr/>
        </p:nvSpPr>
        <p:spPr bwMode="ltGray">
          <a:xfrm>
            <a:off x="4309015" y="187439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C02790A3-FF65-0142-B073-CD6D3F4F8DE4}"/>
              </a:ext>
            </a:extLst>
          </p:cNvPr>
          <p:cNvCxnSpPr>
            <a:cxnSpLocks/>
            <a:stCxn id="5" idx="3"/>
            <a:endCxn id="52" idx="1"/>
          </p:cNvCxnSpPr>
          <p:nvPr/>
        </p:nvCxnSpPr>
        <p:spPr>
          <a:xfrm flipV="1">
            <a:off x="4890070" y="2171679"/>
            <a:ext cx="2477785" cy="33526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23D92392-8E06-B541-9CEE-7BD2A3F28DDC}"/>
              </a:ext>
            </a:extLst>
          </p:cNvPr>
          <p:cNvSpPr/>
          <p:nvPr/>
        </p:nvSpPr>
        <p:spPr bwMode="ltGray">
          <a:xfrm>
            <a:off x="5735960" y="240971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N3/S5-U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(GTPv1)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D57DCFC6-4539-9940-AB77-8FDF541594E1}"/>
              </a:ext>
            </a:extLst>
          </p:cNvPr>
          <p:cNvCxnSpPr>
            <a:cxnSpLocks/>
            <a:stCxn id="36" idx="3"/>
            <a:endCxn id="59" idx="1"/>
          </p:cNvCxnSpPr>
          <p:nvPr/>
        </p:nvCxnSpPr>
        <p:spPr>
          <a:xfrm>
            <a:off x="4889880" y="1664804"/>
            <a:ext cx="815782" cy="8364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D36346D8-5B8B-3B4D-AAE1-F53CFFBEFB8F}"/>
              </a:ext>
            </a:extLst>
          </p:cNvPr>
          <p:cNvSpPr/>
          <p:nvPr/>
        </p:nvSpPr>
        <p:spPr bwMode="ltGray">
          <a:xfrm>
            <a:off x="4169800" y="1484784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id="{884D4225-3D63-FE4B-84FA-06CD9A8A55B9}"/>
              </a:ext>
            </a:extLst>
          </p:cNvPr>
          <p:cNvSpPr/>
          <p:nvPr/>
        </p:nvSpPr>
        <p:spPr bwMode="ltGray">
          <a:xfrm>
            <a:off x="4944624" y="1222145"/>
            <a:ext cx="720080" cy="492999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(http2)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0B9D0F42-629A-BC4E-81D2-5DEBDAD5F9BA}"/>
              </a:ext>
            </a:extLst>
          </p:cNvPr>
          <p:cNvSpPr/>
          <p:nvPr/>
        </p:nvSpPr>
        <p:spPr bwMode="ltGray">
          <a:xfrm>
            <a:off x="7367855" y="1954142"/>
            <a:ext cx="720080" cy="43507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PGW-U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3" name="直線コネクタ 52">
            <a:extLst>
              <a:ext uri="{FF2B5EF4-FFF2-40B4-BE49-F238E27FC236}">
                <a16:creationId xmlns:a16="http://schemas.microsoft.com/office/drawing/2014/main" id="{43457F77-5F65-7A49-B9E5-F2351EB7B859}"/>
              </a:ext>
            </a:extLst>
          </p:cNvPr>
          <p:cNvCxnSpPr>
            <a:cxnSpLocks/>
            <a:stCxn id="52" idx="3"/>
            <a:endCxn id="58" idx="2"/>
          </p:cNvCxnSpPr>
          <p:nvPr/>
        </p:nvCxnSpPr>
        <p:spPr>
          <a:xfrm flipV="1">
            <a:off x="8087935" y="2169285"/>
            <a:ext cx="550850" cy="239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35F3FB20-D329-7E4C-80A8-01303FEE350F}"/>
              </a:ext>
            </a:extLst>
          </p:cNvPr>
          <p:cNvSpPr/>
          <p:nvPr/>
        </p:nvSpPr>
        <p:spPr bwMode="ltGray">
          <a:xfrm>
            <a:off x="7367855" y="1484784"/>
            <a:ext cx="720080" cy="4756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PGW-C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7" name="正方形/長方形 56">
            <a:extLst>
              <a:ext uri="{FF2B5EF4-FFF2-40B4-BE49-F238E27FC236}">
                <a16:creationId xmlns:a16="http://schemas.microsoft.com/office/drawing/2014/main" id="{B9713618-77D3-9A41-AA43-0501787858AF}"/>
              </a:ext>
            </a:extLst>
          </p:cNvPr>
          <p:cNvSpPr/>
          <p:nvPr/>
        </p:nvSpPr>
        <p:spPr bwMode="ltGray">
          <a:xfrm>
            <a:off x="8003320" y="217074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SGi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8" name="雲 57">
            <a:extLst>
              <a:ext uri="{FF2B5EF4-FFF2-40B4-BE49-F238E27FC236}">
                <a16:creationId xmlns:a16="http://schemas.microsoft.com/office/drawing/2014/main" id="{6CE5E80E-99E8-CB4F-87AA-831E9BDC78C4}"/>
              </a:ext>
            </a:extLst>
          </p:cNvPr>
          <p:cNvSpPr/>
          <p:nvPr/>
        </p:nvSpPr>
        <p:spPr bwMode="ltGray">
          <a:xfrm>
            <a:off x="8635454" y="1989265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3B319847-F6E9-954E-8C9D-F2432DCEEE52}"/>
              </a:ext>
            </a:extLst>
          </p:cNvPr>
          <p:cNvSpPr/>
          <p:nvPr/>
        </p:nvSpPr>
        <p:spPr bwMode="ltGray">
          <a:xfrm>
            <a:off x="5705662" y="1493148"/>
            <a:ext cx="822386" cy="36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5G-GTPR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3" name="直線コネクタ 62">
            <a:extLst>
              <a:ext uri="{FF2B5EF4-FFF2-40B4-BE49-F238E27FC236}">
                <a16:creationId xmlns:a16="http://schemas.microsoft.com/office/drawing/2014/main" id="{E1E97855-CFAF-1149-B763-EAB110C288B7}"/>
              </a:ext>
            </a:extLst>
          </p:cNvPr>
          <p:cNvCxnSpPr>
            <a:cxnSpLocks/>
            <a:stCxn id="59" idx="3"/>
            <a:endCxn id="54" idx="1"/>
          </p:cNvCxnSpPr>
          <p:nvPr/>
        </p:nvCxnSpPr>
        <p:spPr>
          <a:xfrm>
            <a:off x="6528048" y="1673168"/>
            <a:ext cx="839807" cy="49422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F61B175C-0343-0145-A25C-81A380A1D2C4}"/>
              </a:ext>
            </a:extLst>
          </p:cNvPr>
          <p:cNvSpPr/>
          <p:nvPr/>
        </p:nvSpPr>
        <p:spPr bwMode="ltGray">
          <a:xfrm>
            <a:off x="7370632" y="417856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0" name="直線コネクタ 89">
            <a:extLst>
              <a:ext uri="{FF2B5EF4-FFF2-40B4-BE49-F238E27FC236}">
                <a16:creationId xmlns:a16="http://schemas.microsoft.com/office/drawing/2014/main" id="{2704A9FD-ABB1-594B-88CF-796EBA65C883}"/>
              </a:ext>
            </a:extLst>
          </p:cNvPr>
          <p:cNvCxnSpPr>
            <a:cxnSpLocks/>
            <a:stCxn id="89" idx="3"/>
            <a:endCxn id="95" idx="2"/>
          </p:cNvCxnSpPr>
          <p:nvPr/>
        </p:nvCxnSpPr>
        <p:spPr>
          <a:xfrm>
            <a:off x="8090712" y="4358581"/>
            <a:ext cx="548073" cy="279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線コネクタ 91">
            <a:extLst>
              <a:ext uri="{FF2B5EF4-FFF2-40B4-BE49-F238E27FC236}">
                <a16:creationId xmlns:a16="http://schemas.microsoft.com/office/drawing/2014/main" id="{AECC4FAD-0E40-0949-B46F-A99A8CD345D0}"/>
              </a:ext>
            </a:extLst>
          </p:cNvPr>
          <p:cNvCxnSpPr>
            <a:cxnSpLocks/>
            <a:stCxn id="104" idx="3"/>
            <a:endCxn id="89" idx="0"/>
          </p:cNvCxnSpPr>
          <p:nvPr/>
        </p:nvCxnSpPr>
        <p:spPr>
          <a:xfrm>
            <a:off x="6528048" y="3465004"/>
            <a:ext cx="1202624" cy="713557"/>
          </a:xfrm>
          <a:prstGeom prst="line">
            <a:avLst/>
          </a:prstGeom>
          <a:ln w="38100">
            <a:solidFill>
              <a:srgbClr val="00B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8E5B81DF-4D0D-0F43-8831-D26CD20B76F1}"/>
              </a:ext>
            </a:extLst>
          </p:cNvPr>
          <p:cNvSpPr/>
          <p:nvPr/>
        </p:nvSpPr>
        <p:spPr bwMode="ltGray">
          <a:xfrm>
            <a:off x="8003320" y="431054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5" name="雲 94">
            <a:extLst>
              <a:ext uri="{FF2B5EF4-FFF2-40B4-BE49-F238E27FC236}">
                <a16:creationId xmlns:a16="http://schemas.microsoft.com/office/drawing/2014/main" id="{B4C8CCAD-0B41-944A-852C-B3E5B015CE38}"/>
              </a:ext>
            </a:extLst>
          </p:cNvPr>
          <p:cNvSpPr/>
          <p:nvPr/>
        </p:nvSpPr>
        <p:spPr bwMode="ltGray">
          <a:xfrm>
            <a:off x="8635454" y="4181351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1CB2B076-2B19-BA4A-8DEC-2BD8877E4D02}"/>
              </a:ext>
            </a:extLst>
          </p:cNvPr>
          <p:cNvSpPr/>
          <p:nvPr/>
        </p:nvSpPr>
        <p:spPr bwMode="ltGray">
          <a:xfrm>
            <a:off x="4191106" y="4196253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SGW-U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7" name="直線コネクタ 96">
            <a:extLst>
              <a:ext uri="{FF2B5EF4-FFF2-40B4-BE49-F238E27FC236}">
                <a16:creationId xmlns:a16="http://schemas.microsoft.com/office/drawing/2014/main" id="{C550FAB8-951B-7C41-A618-0F89DFF3A26F}"/>
              </a:ext>
            </a:extLst>
          </p:cNvPr>
          <p:cNvCxnSpPr>
            <a:cxnSpLocks/>
            <a:stCxn id="98" idx="2"/>
            <a:endCxn id="96" idx="0"/>
          </p:cNvCxnSpPr>
          <p:nvPr/>
        </p:nvCxnSpPr>
        <p:spPr>
          <a:xfrm>
            <a:off x="4550956" y="3645024"/>
            <a:ext cx="190" cy="55122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D7214FAC-81BD-F741-A623-60663AEF25D3}"/>
              </a:ext>
            </a:extLst>
          </p:cNvPr>
          <p:cNvSpPr/>
          <p:nvPr/>
        </p:nvSpPr>
        <p:spPr bwMode="ltGray">
          <a:xfrm>
            <a:off x="4190916" y="3284984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SGW-C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9" name="直線コネクタ 98">
            <a:extLst>
              <a:ext uri="{FF2B5EF4-FFF2-40B4-BE49-F238E27FC236}">
                <a16:creationId xmlns:a16="http://schemas.microsoft.com/office/drawing/2014/main" id="{7E0DE11A-A9C7-AB4E-B384-351EEFC8AE5D}"/>
              </a:ext>
            </a:extLst>
          </p:cNvPr>
          <p:cNvCxnSpPr>
            <a:cxnSpLocks/>
            <a:stCxn id="96" idx="3"/>
            <a:endCxn id="89" idx="1"/>
          </p:cNvCxnSpPr>
          <p:nvPr/>
        </p:nvCxnSpPr>
        <p:spPr>
          <a:xfrm flipV="1">
            <a:off x="4911186" y="4358581"/>
            <a:ext cx="2459446" cy="1769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1DDE2C44-E73D-9640-935D-CC34F3E45D5B}"/>
              </a:ext>
            </a:extLst>
          </p:cNvPr>
          <p:cNvSpPr/>
          <p:nvPr/>
        </p:nvSpPr>
        <p:spPr bwMode="ltGray">
          <a:xfrm>
            <a:off x="5705662" y="3284984"/>
            <a:ext cx="822386" cy="36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5G-GTPR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7" name="直線コネクタ 106">
            <a:extLst>
              <a:ext uri="{FF2B5EF4-FFF2-40B4-BE49-F238E27FC236}">
                <a16:creationId xmlns:a16="http://schemas.microsoft.com/office/drawing/2014/main" id="{2DC381BA-0523-0143-AD99-E5507D48BB24}"/>
              </a:ext>
            </a:extLst>
          </p:cNvPr>
          <p:cNvCxnSpPr>
            <a:cxnSpLocks/>
            <a:stCxn id="98" idx="3"/>
            <a:endCxn id="104" idx="1"/>
          </p:cNvCxnSpPr>
          <p:nvPr/>
        </p:nvCxnSpPr>
        <p:spPr>
          <a:xfrm>
            <a:off x="4910996" y="3465004"/>
            <a:ext cx="794666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A8E7812A-94B3-4B40-80DF-8BD7D99378A9}"/>
              </a:ext>
            </a:extLst>
          </p:cNvPr>
          <p:cNvSpPr/>
          <p:nvPr/>
        </p:nvSpPr>
        <p:spPr bwMode="ltGray">
          <a:xfrm>
            <a:off x="6456040" y="3833321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N4?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(PFCP)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id="{009BBF95-FD2C-2743-A24F-64931B658171}"/>
              </a:ext>
            </a:extLst>
          </p:cNvPr>
          <p:cNvSpPr/>
          <p:nvPr/>
        </p:nvSpPr>
        <p:spPr bwMode="ltGray">
          <a:xfrm>
            <a:off x="6587911" y="129890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S5-C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(GTPv2)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6" name="正方形/長方形 135">
            <a:extLst>
              <a:ext uri="{FF2B5EF4-FFF2-40B4-BE49-F238E27FC236}">
                <a16:creationId xmlns:a16="http://schemas.microsoft.com/office/drawing/2014/main" id="{8E8A08AE-F13B-1B47-B44B-C83BF5D49AC0}"/>
              </a:ext>
            </a:extLst>
          </p:cNvPr>
          <p:cNvSpPr/>
          <p:nvPr/>
        </p:nvSpPr>
        <p:spPr bwMode="ltGray">
          <a:xfrm>
            <a:off x="4944624" y="307854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S5-C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(GTPv2)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7" name="正方形/長方形 136">
            <a:extLst>
              <a:ext uri="{FF2B5EF4-FFF2-40B4-BE49-F238E27FC236}">
                <a16:creationId xmlns:a16="http://schemas.microsoft.com/office/drawing/2014/main" id="{B06B5E99-CFBC-3546-A2A2-A5EBE82CA03C}"/>
              </a:ext>
            </a:extLst>
          </p:cNvPr>
          <p:cNvSpPr/>
          <p:nvPr/>
        </p:nvSpPr>
        <p:spPr bwMode="ltGray">
          <a:xfrm>
            <a:off x="7370632" y="3284984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0" name="直線コネクタ 139">
            <a:extLst>
              <a:ext uri="{FF2B5EF4-FFF2-40B4-BE49-F238E27FC236}">
                <a16:creationId xmlns:a16="http://schemas.microsoft.com/office/drawing/2014/main" id="{12B47957-9000-814B-84BF-D9CBF972BA03}"/>
              </a:ext>
            </a:extLst>
          </p:cNvPr>
          <p:cNvCxnSpPr>
            <a:cxnSpLocks/>
            <a:stCxn id="104" idx="3"/>
            <a:endCxn id="137" idx="1"/>
          </p:cNvCxnSpPr>
          <p:nvPr/>
        </p:nvCxnSpPr>
        <p:spPr>
          <a:xfrm>
            <a:off x="6528048" y="3465004"/>
            <a:ext cx="842584" cy="0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正方形/長方形 142">
            <a:extLst>
              <a:ext uri="{FF2B5EF4-FFF2-40B4-BE49-F238E27FC236}">
                <a16:creationId xmlns:a16="http://schemas.microsoft.com/office/drawing/2014/main" id="{A2DB615C-4950-B04B-B4BE-660093CC18E5}"/>
              </a:ext>
            </a:extLst>
          </p:cNvPr>
          <p:cNvSpPr/>
          <p:nvPr/>
        </p:nvSpPr>
        <p:spPr bwMode="ltGray">
          <a:xfrm>
            <a:off x="6614094" y="2997702"/>
            <a:ext cx="720080" cy="492999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(http2)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4" name="直線コネクタ 143">
            <a:extLst>
              <a:ext uri="{FF2B5EF4-FFF2-40B4-BE49-F238E27FC236}">
                <a16:creationId xmlns:a16="http://schemas.microsoft.com/office/drawing/2014/main" id="{65E6A6E8-A86D-414D-875F-6329F1CCA0CD}"/>
              </a:ext>
            </a:extLst>
          </p:cNvPr>
          <p:cNvCxnSpPr>
            <a:cxnSpLocks/>
            <a:stCxn id="89" idx="0"/>
            <a:endCxn id="137" idx="2"/>
          </p:cNvCxnSpPr>
          <p:nvPr/>
        </p:nvCxnSpPr>
        <p:spPr>
          <a:xfrm flipV="1">
            <a:off x="7730672" y="3645024"/>
            <a:ext cx="0" cy="533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931B3FC7-7178-5F45-8C90-4CCE0A166A85}"/>
              </a:ext>
            </a:extLst>
          </p:cNvPr>
          <p:cNvSpPr/>
          <p:nvPr/>
        </p:nvSpPr>
        <p:spPr bwMode="ltGray">
          <a:xfrm>
            <a:off x="7550652" y="371795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57" name="テキスト ボックス 156">
            <a:extLst>
              <a:ext uri="{FF2B5EF4-FFF2-40B4-BE49-F238E27FC236}">
                <a16:creationId xmlns:a16="http://schemas.microsoft.com/office/drawing/2014/main" id="{E616ACE0-7705-8547-9891-58B1CE69DA65}"/>
              </a:ext>
            </a:extLst>
          </p:cNvPr>
          <p:cNvSpPr txBox="1"/>
          <p:nvPr/>
        </p:nvSpPr>
        <p:spPr>
          <a:xfrm>
            <a:off x="4031831" y="4924609"/>
            <a:ext cx="4787822" cy="1059008"/>
          </a:xfrm>
          <a:prstGeom prst="rect">
            <a:avLst/>
          </a:prstGeom>
          <a:noFill/>
          <a:ln w="57150">
            <a:noFill/>
            <a:miter lim="800000"/>
          </a:ln>
        </p:spPr>
        <p:txBody>
          <a:bodyPr wrap="square" lIns="182880" tIns="182880" rIns="182880" bIns="182880" rtlCol="0">
            <a:spAutoFit/>
          </a:bodyPr>
          <a:lstStyle/>
          <a:p>
            <a:pPr algn="l">
              <a:lnSpc>
                <a:spcPct val="90000"/>
              </a:lnSpc>
              <a:spcBef>
                <a:spcPts val="400"/>
              </a:spcBef>
            </a:pPr>
            <a:r>
              <a:rPr kumimoji="1" lang="ja-JP" altLang="en-US" sz="1400">
                <a:latin typeface="Meiryo" panose="020B0604030504040204" pitchFamily="34" charset="-128"/>
                <a:ea typeface="Meiryo" panose="020B0604030504040204" pitchFamily="34" charset="-128"/>
              </a:rPr>
              <a:t>課題</a:t>
            </a:r>
            <a:endParaRPr kumimoji="1" lang="en-US" altLang="ja-JP" sz="1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285750" indent="-285750" algn="l">
              <a:lnSpc>
                <a:spcPct val="90000"/>
              </a:lnSpc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kumimoji="1" lang="en-US" altLang="ja-JP" sz="1400" dirty="0">
                <a:latin typeface="Meiryo" panose="020B0604030504040204" pitchFamily="34" charset="-128"/>
                <a:ea typeface="Meiryo" panose="020B0604030504040204" pitchFamily="34" charset="-128"/>
              </a:rPr>
              <a:t>GTPR</a:t>
            </a:r>
            <a:r>
              <a:rPr kumimoji="1" lang="ja-JP" altLang="en-US" sz="1400">
                <a:latin typeface="Meiryo" panose="020B0604030504040204" pitchFamily="34" charset="-128"/>
                <a:ea typeface="Meiryo" panose="020B0604030504040204" pitchFamily="34" charset="-128"/>
              </a:rPr>
              <a:t>をスレートレスに作れるか？無理っぽい。</a:t>
            </a:r>
            <a:endParaRPr kumimoji="1" lang="en-US" altLang="ja-JP" sz="1400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285750" indent="-285750" algn="l">
              <a:lnSpc>
                <a:spcPct val="90000"/>
              </a:lnSpc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kumimoji="1" lang="en-US" altLang="ja-JP" sz="1400" dirty="0">
                <a:latin typeface="Meiryo" panose="020B0604030504040204" pitchFamily="34" charset="-128"/>
                <a:ea typeface="Meiryo" panose="020B0604030504040204" pitchFamily="34" charset="-128"/>
              </a:rPr>
              <a:t>S5C-TEID</a:t>
            </a:r>
            <a:r>
              <a:rPr kumimoji="1" lang="ja-JP" altLang="en-US" sz="1400">
                <a:latin typeface="Meiryo" panose="020B0604030504040204" pitchFamily="34" charset="-128"/>
                <a:ea typeface="Meiryo" panose="020B0604030504040204" pitchFamily="34" charset="-128"/>
              </a:rPr>
              <a:t>に埋め込む？</a:t>
            </a:r>
            <a:endParaRPr kumimoji="1" lang="ja-JP" altLang="en-US" sz="1400" dirty="0" err="1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58" name="正方形/長方形 157">
            <a:extLst>
              <a:ext uri="{FF2B5EF4-FFF2-40B4-BE49-F238E27FC236}">
                <a16:creationId xmlns:a16="http://schemas.microsoft.com/office/drawing/2014/main" id="{E6AA37AF-2370-7F44-96BD-FE30F1DBE902}"/>
              </a:ext>
            </a:extLst>
          </p:cNvPr>
          <p:cNvSpPr/>
          <p:nvPr/>
        </p:nvSpPr>
        <p:spPr bwMode="ltGray">
          <a:xfrm>
            <a:off x="5781608" y="442306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N3/S5-U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(GTPv1)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7287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直線コネクタ 68">
            <a:extLst>
              <a:ext uri="{FF2B5EF4-FFF2-40B4-BE49-F238E27FC236}">
                <a16:creationId xmlns:a16="http://schemas.microsoft.com/office/drawing/2014/main" id="{E5F6A73C-5960-D741-BC3E-574C5A2C6695}"/>
              </a:ext>
            </a:extLst>
          </p:cNvPr>
          <p:cNvCxnSpPr>
            <a:cxnSpLocks/>
          </p:cNvCxnSpPr>
          <p:nvPr/>
        </p:nvCxnSpPr>
        <p:spPr>
          <a:xfrm>
            <a:off x="5364796" y="4828312"/>
            <a:ext cx="0" cy="30603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コネクタ 74">
            <a:extLst>
              <a:ext uri="{FF2B5EF4-FFF2-40B4-BE49-F238E27FC236}">
                <a16:creationId xmlns:a16="http://schemas.microsoft.com/office/drawing/2014/main" id="{4C9F0C1E-751E-3B47-9BD0-CF9028FF536D}"/>
              </a:ext>
            </a:extLst>
          </p:cNvPr>
          <p:cNvCxnSpPr>
            <a:cxnSpLocks/>
          </p:cNvCxnSpPr>
          <p:nvPr/>
        </p:nvCxnSpPr>
        <p:spPr>
          <a:xfrm>
            <a:off x="6000170" y="4816370"/>
            <a:ext cx="0" cy="30603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コネクタ 75">
            <a:extLst>
              <a:ext uri="{FF2B5EF4-FFF2-40B4-BE49-F238E27FC236}">
                <a16:creationId xmlns:a16="http://schemas.microsoft.com/office/drawing/2014/main" id="{8D829A82-925D-4F4E-A59F-AE4F68CB9391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6901962" y="4817482"/>
            <a:ext cx="0" cy="316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E3EEEF-92E9-184B-8051-2875C7BE5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O</a:t>
            </a:r>
            <a:r>
              <a:rPr kumimoji="1" lang="en-US" altLang="ja-JP" dirty="0"/>
              <a:t>ne-box 5G architecture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54EDDB8-2CCE-0242-949D-69D98F96EE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033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8A48C9F-56CE-CC4D-852A-7013778D6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4128631"/>
            <a:ext cx="687739" cy="687739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6667FAA-43B5-6F4B-9293-6F229F7DD779}"/>
              </a:ext>
            </a:extLst>
          </p:cNvPr>
          <p:cNvSpPr/>
          <p:nvPr/>
        </p:nvSpPr>
        <p:spPr bwMode="ltGray">
          <a:xfrm>
            <a:off x="3162176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86385FA5-6173-C84F-90AF-C6EAC50E4467}"/>
              </a:ext>
            </a:extLst>
          </p:cNvPr>
          <p:cNvSpPr/>
          <p:nvPr/>
        </p:nvSpPr>
        <p:spPr bwMode="ltGray">
          <a:xfrm>
            <a:off x="3810248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33FEE0C-EDC2-8F46-9667-8D6D8EA6DEFC}"/>
              </a:ext>
            </a:extLst>
          </p:cNvPr>
          <p:cNvSpPr/>
          <p:nvPr/>
        </p:nvSpPr>
        <p:spPr bwMode="ltGray">
          <a:xfrm>
            <a:off x="4458320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1F4A88C3-7925-3D4D-BA34-CE1B50DB3573}"/>
              </a:ext>
            </a:extLst>
          </p:cNvPr>
          <p:cNvSpPr/>
          <p:nvPr/>
        </p:nvSpPr>
        <p:spPr bwMode="ltGray">
          <a:xfrm>
            <a:off x="5106392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0F7C7D61-945C-6348-BC49-8679052BFE4A}"/>
              </a:ext>
            </a:extLst>
          </p:cNvPr>
          <p:cNvCxnSpPr>
            <a:cxnSpLocks/>
            <a:stCxn id="6" idx="2"/>
            <a:endCxn id="24" idx="0"/>
          </p:cNvCxnSpPr>
          <p:nvPr/>
        </p:nvCxnSpPr>
        <p:spPr>
          <a:xfrm>
            <a:off x="3414204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D33BFDD-0319-D74A-B38C-6B2CC4EAAA67}"/>
              </a:ext>
            </a:extLst>
          </p:cNvPr>
          <p:cNvSpPr/>
          <p:nvPr/>
        </p:nvSpPr>
        <p:spPr bwMode="ltGray">
          <a:xfrm>
            <a:off x="1866032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WLAN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416331C2-885D-1447-8A55-98B25E436F16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2118060" y="3777151"/>
            <a:ext cx="288032" cy="83514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左大かっこ 13">
            <a:extLst>
              <a:ext uri="{FF2B5EF4-FFF2-40B4-BE49-F238E27FC236}">
                <a16:creationId xmlns:a16="http://schemas.microsoft.com/office/drawing/2014/main" id="{5986EDF0-0E2F-C847-9716-4F9DEE60F827}"/>
              </a:ext>
            </a:extLst>
          </p:cNvPr>
          <p:cNvSpPr/>
          <p:nvPr/>
        </p:nvSpPr>
        <p:spPr>
          <a:xfrm rot="16200000">
            <a:off x="2955153" y="4615652"/>
            <a:ext cx="306034" cy="684076"/>
          </a:xfrm>
          <a:prstGeom prst="leftBracket">
            <a:avLst>
              <a:gd name="adj" fmla="val 20107"/>
            </a:avLst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左大かっこ 14">
            <a:extLst>
              <a:ext uri="{FF2B5EF4-FFF2-40B4-BE49-F238E27FC236}">
                <a16:creationId xmlns:a16="http://schemas.microsoft.com/office/drawing/2014/main" id="{E8DD6C87-2368-034E-A6C0-BACE7FC01612}"/>
              </a:ext>
            </a:extLst>
          </p:cNvPr>
          <p:cNvSpPr/>
          <p:nvPr/>
        </p:nvSpPr>
        <p:spPr>
          <a:xfrm rot="16200000">
            <a:off x="4233295" y="4628462"/>
            <a:ext cx="306035" cy="684076"/>
          </a:xfrm>
          <a:prstGeom prst="leftBracket">
            <a:avLst>
              <a:gd name="adj" fmla="val 20107"/>
            </a:avLst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617776B2-AF61-0545-AC29-52EC5B0FBD02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3414204" y="3777151"/>
            <a:ext cx="288031" cy="5040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992DBF29-3A43-F64B-9345-9DFC40193393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3702235" y="3777151"/>
            <a:ext cx="360041" cy="5040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C6B69D1-33AF-0347-86C9-ABBC712A57BC}"/>
              </a:ext>
            </a:extLst>
          </p:cNvPr>
          <p:cNvSpPr/>
          <p:nvPr/>
        </p:nvSpPr>
        <p:spPr bwMode="ltGray">
          <a:xfrm>
            <a:off x="4638338" y="341577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C6CBC68F-B5A9-7C46-B598-9A30E90590AC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 flipH="1">
            <a:off x="4710348" y="3775815"/>
            <a:ext cx="288030" cy="50539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A3397D80-32C2-C349-B79B-A91D445C10CB}"/>
              </a:ext>
            </a:extLst>
          </p:cNvPr>
          <p:cNvCxnSpPr>
            <a:cxnSpLocks/>
            <a:stCxn id="20" idx="2"/>
            <a:endCxn id="9" idx="0"/>
          </p:cNvCxnSpPr>
          <p:nvPr/>
        </p:nvCxnSpPr>
        <p:spPr>
          <a:xfrm>
            <a:off x="4998378" y="3775815"/>
            <a:ext cx="360042" cy="50539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F9E4BD46-2CEF-4C47-9C61-CE54324243AC}"/>
              </a:ext>
            </a:extLst>
          </p:cNvPr>
          <p:cNvSpPr/>
          <p:nvPr/>
        </p:nvSpPr>
        <p:spPr bwMode="ltGray">
          <a:xfrm>
            <a:off x="2514104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700" b="1" dirty="0">
                <a:solidFill>
                  <a:schemeClr val="bg1"/>
                </a:solidFill>
              </a:rPr>
              <a:t>enp6s0</a:t>
            </a:r>
            <a:endParaRPr kumimoji="1" lang="ja-JP" altLang="en-US" sz="700" b="1">
              <a:solidFill>
                <a:schemeClr val="bg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F18C1B3C-E856-B84D-98CF-D19E80B00F55}"/>
              </a:ext>
            </a:extLst>
          </p:cNvPr>
          <p:cNvSpPr/>
          <p:nvPr/>
        </p:nvSpPr>
        <p:spPr bwMode="ltGray">
          <a:xfrm>
            <a:off x="3162176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enp5s0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756DABB-13A1-4840-9190-7CC45795A87A}"/>
              </a:ext>
            </a:extLst>
          </p:cNvPr>
          <p:cNvSpPr/>
          <p:nvPr/>
        </p:nvSpPr>
        <p:spPr bwMode="ltGray">
          <a:xfrm>
            <a:off x="3810248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enp4s0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81246F2E-7F9C-9F47-867C-65770F27DA06}"/>
              </a:ext>
            </a:extLst>
          </p:cNvPr>
          <p:cNvSpPr/>
          <p:nvPr/>
        </p:nvSpPr>
        <p:spPr bwMode="ltGray">
          <a:xfrm>
            <a:off x="4458320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enp3s0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6451B676-CCCF-FF4F-A468-0A42AC70C3A6}"/>
              </a:ext>
            </a:extLst>
          </p:cNvPr>
          <p:cNvSpPr/>
          <p:nvPr/>
        </p:nvSpPr>
        <p:spPr bwMode="ltGray">
          <a:xfrm>
            <a:off x="5106392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enp2s0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919BDAF-532B-524D-ACF2-26C46D6490BE}"/>
              </a:ext>
            </a:extLst>
          </p:cNvPr>
          <p:cNvSpPr/>
          <p:nvPr/>
        </p:nvSpPr>
        <p:spPr bwMode="ltGray">
          <a:xfrm>
            <a:off x="5754464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enp1s0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CE8EA0C4-28E0-F24A-BE05-6F1882821BBC}"/>
              </a:ext>
            </a:extLst>
          </p:cNvPr>
          <p:cNvCxnSpPr>
            <a:cxnSpLocks/>
            <a:stCxn id="7" idx="2"/>
            <a:endCxn id="25" idx="0"/>
          </p:cNvCxnSpPr>
          <p:nvPr/>
        </p:nvCxnSpPr>
        <p:spPr>
          <a:xfrm>
            <a:off x="4062276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A2333D36-4071-D547-ACE3-7F05C9BE87FD}"/>
              </a:ext>
            </a:extLst>
          </p:cNvPr>
          <p:cNvCxnSpPr>
            <a:cxnSpLocks/>
          </p:cNvCxnSpPr>
          <p:nvPr/>
        </p:nvCxnSpPr>
        <p:spPr>
          <a:xfrm>
            <a:off x="4716899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507FABA1-CC6F-8948-A6F0-2331EB3F5729}"/>
              </a:ext>
            </a:extLst>
          </p:cNvPr>
          <p:cNvCxnSpPr>
            <a:cxnSpLocks/>
          </p:cNvCxnSpPr>
          <p:nvPr/>
        </p:nvCxnSpPr>
        <p:spPr>
          <a:xfrm>
            <a:off x="5356727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67D0A8FB-05A6-3440-9E11-40006FA209BE}"/>
              </a:ext>
            </a:extLst>
          </p:cNvPr>
          <p:cNvCxnSpPr>
            <a:cxnSpLocks/>
            <a:stCxn id="23" idx="0"/>
          </p:cNvCxnSpPr>
          <p:nvPr/>
        </p:nvCxnSpPr>
        <p:spPr>
          <a:xfrm flipH="1" flipV="1">
            <a:off x="2406092" y="3777151"/>
            <a:ext cx="360040" cy="83514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左大かっこ 32">
            <a:extLst>
              <a:ext uri="{FF2B5EF4-FFF2-40B4-BE49-F238E27FC236}">
                <a16:creationId xmlns:a16="http://schemas.microsoft.com/office/drawing/2014/main" id="{5DB34B40-93EC-0342-B944-F527EE186C69}"/>
              </a:ext>
            </a:extLst>
          </p:cNvPr>
          <p:cNvSpPr/>
          <p:nvPr/>
        </p:nvSpPr>
        <p:spPr>
          <a:xfrm rot="16200000">
            <a:off x="1568999" y="4585285"/>
            <a:ext cx="306034" cy="792089"/>
          </a:xfrm>
          <a:prstGeom prst="leftBracket">
            <a:avLst>
              <a:gd name="adj" fmla="val 20107"/>
            </a:avLst>
          </a:prstGeom>
          <a:ln w="38100">
            <a:solidFill>
              <a:schemeClr val="accent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764C9451-D35A-8E46-BC1A-4EACDC3BDFFD}"/>
              </a:ext>
            </a:extLst>
          </p:cNvPr>
          <p:cNvSpPr/>
          <p:nvPr/>
        </p:nvSpPr>
        <p:spPr bwMode="ltGray">
          <a:xfrm>
            <a:off x="4463066" y="4002557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F978700A-A952-1D42-AF51-F099D7190CEE}"/>
              </a:ext>
            </a:extLst>
          </p:cNvPr>
          <p:cNvSpPr/>
          <p:nvPr/>
        </p:nvSpPr>
        <p:spPr bwMode="ltGray">
          <a:xfrm>
            <a:off x="5211272" y="3972361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E3AF9B26-C9BA-9E4C-B33B-670686E09C8D}"/>
              </a:ext>
            </a:extLst>
          </p:cNvPr>
          <p:cNvCxnSpPr>
            <a:cxnSpLocks/>
          </p:cNvCxnSpPr>
          <p:nvPr/>
        </p:nvCxnSpPr>
        <p:spPr>
          <a:xfrm>
            <a:off x="6000170" y="4290706"/>
            <a:ext cx="0" cy="3467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70C58638-5C62-604A-8EE7-B9020F1C1167}"/>
              </a:ext>
            </a:extLst>
          </p:cNvPr>
          <p:cNvSpPr/>
          <p:nvPr/>
        </p:nvSpPr>
        <p:spPr bwMode="ltGray">
          <a:xfrm>
            <a:off x="3342195" y="249289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EA9661D0-17C1-4440-9782-4B855044308F}"/>
              </a:ext>
            </a:extLst>
          </p:cNvPr>
          <p:cNvCxnSpPr>
            <a:cxnSpLocks/>
            <a:stCxn id="39" idx="2"/>
          </p:cNvCxnSpPr>
          <p:nvPr/>
        </p:nvCxnSpPr>
        <p:spPr>
          <a:xfrm flipH="1">
            <a:off x="3702234" y="2852936"/>
            <a:ext cx="1" cy="36004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2E09DAC3-7DED-1A45-A227-197BA14EE662}"/>
              </a:ext>
            </a:extLst>
          </p:cNvPr>
          <p:cNvSpPr/>
          <p:nvPr/>
        </p:nvSpPr>
        <p:spPr bwMode="ltGray">
          <a:xfrm>
            <a:off x="4644716" y="249289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1FFB976C-449B-ED4E-8A2E-884E33649701}"/>
              </a:ext>
            </a:extLst>
          </p:cNvPr>
          <p:cNvCxnSpPr>
            <a:cxnSpLocks/>
            <a:stCxn id="39" idx="3"/>
            <a:endCxn id="41" idx="1"/>
          </p:cNvCxnSpPr>
          <p:nvPr/>
        </p:nvCxnSpPr>
        <p:spPr>
          <a:xfrm>
            <a:off x="4062275" y="2672916"/>
            <a:ext cx="582441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B2890BEC-6655-D642-8D28-0972BCDDE0AC}"/>
              </a:ext>
            </a:extLst>
          </p:cNvPr>
          <p:cNvCxnSpPr>
            <a:cxnSpLocks/>
            <a:stCxn id="41" idx="2"/>
            <a:endCxn id="20" idx="0"/>
          </p:cNvCxnSpPr>
          <p:nvPr/>
        </p:nvCxnSpPr>
        <p:spPr>
          <a:xfrm flipH="1">
            <a:off x="4998378" y="2852936"/>
            <a:ext cx="6378" cy="5628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左大かっこ 44">
            <a:extLst>
              <a:ext uri="{FF2B5EF4-FFF2-40B4-BE49-F238E27FC236}">
                <a16:creationId xmlns:a16="http://schemas.microsoft.com/office/drawing/2014/main" id="{10FB80F6-1F42-DB41-BCA5-BCE2BCC601E9}"/>
              </a:ext>
            </a:extLst>
          </p:cNvPr>
          <p:cNvSpPr/>
          <p:nvPr/>
        </p:nvSpPr>
        <p:spPr>
          <a:xfrm rot="10800000">
            <a:off x="5362406" y="2672916"/>
            <a:ext cx="268326" cy="738634"/>
          </a:xfrm>
          <a:prstGeom prst="leftBracket">
            <a:avLst>
              <a:gd name="adj" fmla="val 20107"/>
            </a:avLst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C8C0B6F1-F95F-794F-A3F8-D6F562B8717D}"/>
              </a:ext>
            </a:extLst>
          </p:cNvPr>
          <p:cNvSpPr/>
          <p:nvPr/>
        </p:nvSpPr>
        <p:spPr bwMode="ltGray">
          <a:xfrm>
            <a:off x="4507356" y="296799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56D8CB14-C6DC-D94C-A4C9-BF06A84A1811}"/>
              </a:ext>
            </a:extLst>
          </p:cNvPr>
          <p:cNvSpPr/>
          <p:nvPr/>
        </p:nvSpPr>
        <p:spPr bwMode="ltGray">
          <a:xfrm>
            <a:off x="5629182" y="2878443"/>
            <a:ext cx="520645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Redis</a:t>
            </a:r>
          </a:p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API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F71E011C-CE3E-7242-9C77-816986485221}"/>
              </a:ext>
            </a:extLst>
          </p:cNvPr>
          <p:cNvSpPr/>
          <p:nvPr/>
        </p:nvSpPr>
        <p:spPr bwMode="ltGray">
          <a:xfrm>
            <a:off x="3342195" y="170054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1" name="直線コネクタ 50">
            <a:extLst>
              <a:ext uri="{FF2B5EF4-FFF2-40B4-BE49-F238E27FC236}">
                <a16:creationId xmlns:a16="http://schemas.microsoft.com/office/drawing/2014/main" id="{4562A277-8432-0945-AD03-99D1B0C0C6C1}"/>
              </a:ext>
            </a:extLst>
          </p:cNvPr>
          <p:cNvCxnSpPr>
            <a:cxnSpLocks/>
            <a:stCxn id="50" idx="2"/>
            <a:endCxn id="39" idx="0"/>
          </p:cNvCxnSpPr>
          <p:nvPr/>
        </p:nvCxnSpPr>
        <p:spPr>
          <a:xfrm>
            <a:off x="3702235" y="2060586"/>
            <a:ext cx="0" cy="43231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523730A0-1F6D-874A-9E82-7EFC2DFEDE63}"/>
              </a:ext>
            </a:extLst>
          </p:cNvPr>
          <p:cNvSpPr/>
          <p:nvPr/>
        </p:nvSpPr>
        <p:spPr bwMode="ltGray">
          <a:xfrm>
            <a:off x="4031950" y="236645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01847122-55C0-F94B-ACA8-FB59B09AE128}"/>
              </a:ext>
            </a:extLst>
          </p:cNvPr>
          <p:cNvSpPr/>
          <p:nvPr/>
        </p:nvSpPr>
        <p:spPr bwMode="ltGray">
          <a:xfrm>
            <a:off x="5610448" y="4074028"/>
            <a:ext cx="701073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 err="1">
                <a:solidFill>
                  <a:schemeClr val="accent6">
                    <a:lumMod val="50000"/>
                  </a:schemeClr>
                </a:solidFill>
              </a:rPr>
              <a:t>mgmt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雲 55">
            <a:extLst>
              <a:ext uri="{FF2B5EF4-FFF2-40B4-BE49-F238E27FC236}">
                <a16:creationId xmlns:a16="http://schemas.microsoft.com/office/drawing/2014/main" id="{8E6FE37D-A5DC-984F-ADFE-F8FC73C6A8B5}"/>
              </a:ext>
            </a:extLst>
          </p:cNvPr>
          <p:cNvSpPr/>
          <p:nvPr/>
        </p:nvSpPr>
        <p:spPr bwMode="ltGray">
          <a:xfrm>
            <a:off x="6469474" y="3556963"/>
            <a:ext cx="864976" cy="446526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800" b="1" dirty="0">
                <a:solidFill>
                  <a:schemeClr val="bg1">
                    <a:lumMod val="50000"/>
                  </a:schemeClr>
                </a:solidFill>
              </a:rPr>
              <a:t>Public LTE</a:t>
            </a:r>
            <a:endParaRPr kumimoji="1" lang="ja-JP" altLang="en-US" sz="8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71DD8184-F06C-7B4E-B9CA-2EEFE7BBF9E4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2770516" y="2672916"/>
            <a:ext cx="571679" cy="934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20BAB221-3C76-DB47-8745-090DB62B89E3}"/>
              </a:ext>
            </a:extLst>
          </p:cNvPr>
          <p:cNvSpPr/>
          <p:nvPr/>
        </p:nvSpPr>
        <p:spPr bwMode="ltGray">
          <a:xfrm>
            <a:off x="6574802" y="4457442"/>
            <a:ext cx="654320" cy="36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LTE</a:t>
            </a:r>
          </a:p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Router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3" name="直線コネクタ 62">
            <a:extLst>
              <a:ext uri="{FF2B5EF4-FFF2-40B4-BE49-F238E27FC236}">
                <a16:creationId xmlns:a16="http://schemas.microsoft.com/office/drawing/2014/main" id="{9430CCC2-8351-394E-B43C-03B9ADF4A651}"/>
              </a:ext>
            </a:extLst>
          </p:cNvPr>
          <p:cNvCxnSpPr>
            <a:cxnSpLocks/>
            <a:stCxn id="56" idx="1"/>
            <a:endCxn id="62" idx="0"/>
          </p:cNvCxnSpPr>
          <p:nvPr/>
        </p:nvCxnSpPr>
        <p:spPr>
          <a:xfrm>
            <a:off x="6901962" y="4003014"/>
            <a:ext cx="0" cy="454428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E2C776F2-66DB-844C-96C9-439FA61B879E}"/>
              </a:ext>
            </a:extLst>
          </p:cNvPr>
          <p:cNvSpPr/>
          <p:nvPr/>
        </p:nvSpPr>
        <p:spPr bwMode="ltGray">
          <a:xfrm>
            <a:off x="1800575" y="1556792"/>
            <a:ext cx="4507395" cy="3275748"/>
          </a:xfrm>
          <a:prstGeom prst="rect">
            <a:avLst/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13E8FB67-88C7-6E44-A981-24575E07E299}"/>
              </a:ext>
            </a:extLst>
          </p:cNvPr>
          <p:cNvSpPr/>
          <p:nvPr/>
        </p:nvSpPr>
        <p:spPr bwMode="ltGray">
          <a:xfrm>
            <a:off x="5106392" y="5120407"/>
            <a:ext cx="2122730" cy="216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L2SW (N6, </a:t>
            </a:r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mgmt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4" name="円柱 33">
            <a:extLst>
              <a:ext uri="{FF2B5EF4-FFF2-40B4-BE49-F238E27FC236}">
                <a16:creationId xmlns:a16="http://schemas.microsoft.com/office/drawing/2014/main" id="{C200BF92-B0F7-7041-BDC1-9612CC945C24}"/>
              </a:ext>
            </a:extLst>
          </p:cNvPr>
          <p:cNvSpPr/>
          <p:nvPr/>
        </p:nvSpPr>
        <p:spPr bwMode="ltGray">
          <a:xfrm>
            <a:off x="5248714" y="3279772"/>
            <a:ext cx="216025" cy="243347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5C36A45E-4B43-6845-BFDD-1ED71C52261E}"/>
              </a:ext>
            </a:extLst>
          </p:cNvPr>
          <p:cNvSpPr/>
          <p:nvPr/>
        </p:nvSpPr>
        <p:spPr bwMode="ltGray">
          <a:xfrm>
            <a:off x="3671903" y="2908768"/>
            <a:ext cx="520645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Redis</a:t>
            </a:r>
          </a:p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API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9C1BFB46-ABE5-2E47-9DDC-77C2D41CA8FF}"/>
              </a:ext>
            </a:extLst>
          </p:cNvPr>
          <p:cNvSpPr/>
          <p:nvPr/>
        </p:nvSpPr>
        <p:spPr bwMode="ltGray">
          <a:xfrm>
            <a:off x="6619862" y="1844888"/>
            <a:ext cx="701073" cy="576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Redis</a:t>
            </a:r>
          </a:p>
          <a:p>
            <a:pPr algn="ctr"/>
            <a:endParaRPr kumimoji="1" lang="en-US" altLang="ja-JP" sz="900" b="1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Phase 2</a:t>
            </a:r>
          </a:p>
          <a:p>
            <a:pPr algn="ctr"/>
            <a:endParaRPr kumimoji="1" lang="en-US" altLang="ja-JP" sz="900" b="1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Phase 3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1" name="円柱 80">
            <a:extLst>
              <a:ext uri="{FF2B5EF4-FFF2-40B4-BE49-F238E27FC236}">
                <a16:creationId xmlns:a16="http://schemas.microsoft.com/office/drawing/2014/main" id="{84B092BE-B804-E944-AE0A-281B7299DD16}"/>
              </a:ext>
            </a:extLst>
          </p:cNvPr>
          <p:cNvSpPr/>
          <p:nvPr/>
        </p:nvSpPr>
        <p:spPr bwMode="ltGray">
          <a:xfrm>
            <a:off x="6494675" y="1776886"/>
            <a:ext cx="117394" cy="136003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2" name="直線コネクタ 81">
            <a:extLst>
              <a:ext uri="{FF2B5EF4-FFF2-40B4-BE49-F238E27FC236}">
                <a16:creationId xmlns:a16="http://schemas.microsoft.com/office/drawing/2014/main" id="{51B63B7E-008D-B841-9834-8EB8A3BDBD91}"/>
              </a:ext>
            </a:extLst>
          </p:cNvPr>
          <p:cNvCxnSpPr>
            <a:cxnSpLocks/>
          </p:cNvCxnSpPr>
          <p:nvPr/>
        </p:nvCxnSpPr>
        <p:spPr>
          <a:xfrm flipH="1" flipV="1">
            <a:off x="6384032" y="2142697"/>
            <a:ext cx="252030" cy="1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コネクタ 82">
            <a:extLst>
              <a:ext uri="{FF2B5EF4-FFF2-40B4-BE49-F238E27FC236}">
                <a16:creationId xmlns:a16="http://schemas.microsoft.com/office/drawing/2014/main" id="{E18DAC42-9AB6-6647-9495-2E42578B997D}"/>
              </a:ext>
            </a:extLst>
          </p:cNvPr>
          <p:cNvCxnSpPr>
            <a:cxnSpLocks/>
          </p:cNvCxnSpPr>
          <p:nvPr/>
        </p:nvCxnSpPr>
        <p:spPr>
          <a:xfrm flipH="1" flipV="1">
            <a:off x="6401533" y="2411503"/>
            <a:ext cx="252030" cy="1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34D2FE5D-97B0-E544-B1DC-0C824F716438}"/>
              </a:ext>
            </a:extLst>
          </p:cNvPr>
          <p:cNvSpPr/>
          <p:nvPr/>
        </p:nvSpPr>
        <p:spPr bwMode="ltGray">
          <a:xfrm>
            <a:off x="3957507" y="3982361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F4529590-EACE-9046-91C5-B7F59D0D1E03}"/>
              </a:ext>
            </a:extLst>
          </p:cNvPr>
          <p:cNvSpPr/>
          <p:nvPr/>
        </p:nvSpPr>
        <p:spPr bwMode="ltGray">
          <a:xfrm>
            <a:off x="3342195" y="341711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N3IWF</a:t>
            </a: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F5C83303-74E2-BE49-AAC9-896E70CFC474}"/>
              </a:ext>
            </a:extLst>
          </p:cNvPr>
          <p:cNvSpPr/>
          <p:nvPr/>
        </p:nvSpPr>
        <p:spPr bwMode="ltGray">
          <a:xfrm>
            <a:off x="3123041" y="3982361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Y2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1FC084B1-3B86-6048-A408-F693EC044320}"/>
              </a:ext>
            </a:extLst>
          </p:cNvPr>
          <p:cNvSpPr/>
          <p:nvPr/>
        </p:nvSpPr>
        <p:spPr bwMode="ltGray">
          <a:xfrm>
            <a:off x="2536966" y="3987866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Y2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F8C1A95F-2742-8E47-87A8-6AF61752AF73}"/>
              </a:ext>
            </a:extLst>
          </p:cNvPr>
          <p:cNvSpPr/>
          <p:nvPr/>
        </p:nvSpPr>
        <p:spPr bwMode="ltGray">
          <a:xfrm>
            <a:off x="1867286" y="3997822"/>
            <a:ext cx="366300" cy="24326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Y1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95C08D72-DD81-1847-88A8-9FFDD20AF82C}"/>
              </a:ext>
            </a:extLst>
          </p:cNvPr>
          <p:cNvSpPr/>
          <p:nvPr/>
        </p:nvSpPr>
        <p:spPr bwMode="ltGray">
          <a:xfrm>
            <a:off x="2873205" y="2677590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5" name="円柱 84">
            <a:extLst>
              <a:ext uri="{FF2B5EF4-FFF2-40B4-BE49-F238E27FC236}">
                <a16:creationId xmlns:a16="http://schemas.microsoft.com/office/drawing/2014/main" id="{60A89E33-4A98-9540-98B5-FC9E5628CEBC}"/>
              </a:ext>
            </a:extLst>
          </p:cNvPr>
          <p:cNvSpPr/>
          <p:nvPr/>
        </p:nvSpPr>
        <p:spPr bwMode="ltGray">
          <a:xfrm>
            <a:off x="3594221" y="3225634"/>
            <a:ext cx="216025" cy="243347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C4369A5E-8C6B-2A40-BAA1-DD1FFAC846A7}"/>
              </a:ext>
            </a:extLst>
          </p:cNvPr>
          <p:cNvSpPr/>
          <p:nvPr/>
        </p:nvSpPr>
        <p:spPr bwMode="ltGray">
          <a:xfrm>
            <a:off x="2046052" y="341711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WiFi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-AP</a:t>
            </a:r>
          </a:p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hostapd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F0D3A7D9-0828-CF4F-9657-AE06CE8C44EC}"/>
              </a:ext>
            </a:extLst>
          </p:cNvPr>
          <p:cNvSpPr/>
          <p:nvPr/>
        </p:nvSpPr>
        <p:spPr bwMode="ltGray">
          <a:xfrm>
            <a:off x="1930031" y="2502244"/>
            <a:ext cx="946797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Radius</a:t>
            </a:r>
          </a:p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freeRADIUS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8" name="直線コネクタ 87">
            <a:extLst>
              <a:ext uri="{FF2B5EF4-FFF2-40B4-BE49-F238E27FC236}">
                <a16:creationId xmlns:a16="http://schemas.microsoft.com/office/drawing/2014/main" id="{4CB02F52-E470-9B43-8387-797F5E73115B}"/>
              </a:ext>
            </a:extLst>
          </p:cNvPr>
          <p:cNvCxnSpPr>
            <a:cxnSpLocks/>
            <a:stCxn id="87" idx="2"/>
          </p:cNvCxnSpPr>
          <p:nvPr/>
        </p:nvCxnSpPr>
        <p:spPr>
          <a:xfrm>
            <a:off x="2403430" y="2862284"/>
            <a:ext cx="2662" cy="55482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B90F9F19-EA49-3F40-9F01-522052D2B35A}"/>
              </a:ext>
            </a:extLst>
          </p:cNvPr>
          <p:cNvSpPr/>
          <p:nvPr/>
        </p:nvSpPr>
        <p:spPr bwMode="ltGray">
          <a:xfrm>
            <a:off x="1871146" y="3062125"/>
            <a:ext cx="567294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802.1X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7FE42693-4E44-094E-840A-8FD8D89752D3}"/>
              </a:ext>
            </a:extLst>
          </p:cNvPr>
          <p:cNvSpPr/>
          <p:nvPr/>
        </p:nvSpPr>
        <p:spPr bwMode="ltGray">
          <a:xfrm>
            <a:off x="2375052" y="3056502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974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直線コネクタ 68">
            <a:extLst>
              <a:ext uri="{FF2B5EF4-FFF2-40B4-BE49-F238E27FC236}">
                <a16:creationId xmlns:a16="http://schemas.microsoft.com/office/drawing/2014/main" id="{E5F6A73C-5960-D741-BC3E-574C5A2C6695}"/>
              </a:ext>
            </a:extLst>
          </p:cNvPr>
          <p:cNvCxnSpPr>
            <a:cxnSpLocks/>
          </p:cNvCxnSpPr>
          <p:nvPr/>
        </p:nvCxnSpPr>
        <p:spPr>
          <a:xfrm>
            <a:off x="5364796" y="4828312"/>
            <a:ext cx="0" cy="30603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コネクタ 74">
            <a:extLst>
              <a:ext uri="{FF2B5EF4-FFF2-40B4-BE49-F238E27FC236}">
                <a16:creationId xmlns:a16="http://schemas.microsoft.com/office/drawing/2014/main" id="{4C9F0C1E-751E-3B47-9BD0-CF9028FF536D}"/>
              </a:ext>
            </a:extLst>
          </p:cNvPr>
          <p:cNvCxnSpPr>
            <a:cxnSpLocks/>
          </p:cNvCxnSpPr>
          <p:nvPr/>
        </p:nvCxnSpPr>
        <p:spPr>
          <a:xfrm>
            <a:off x="6000170" y="4816370"/>
            <a:ext cx="0" cy="30603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コネクタ 75">
            <a:extLst>
              <a:ext uri="{FF2B5EF4-FFF2-40B4-BE49-F238E27FC236}">
                <a16:creationId xmlns:a16="http://schemas.microsoft.com/office/drawing/2014/main" id="{8D829A82-925D-4F4E-A59F-AE4F68CB9391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9552824" y="4817482"/>
            <a:ext cx="0" cy="316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E3EEEF-92E9-184B-8051-2875C7BE5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Twin</a:t>
            </a:r>
            <a:r>
              <a:rPr kumimoji="1" lang="en-US" altLang="ja-JP" dirty="0"/>
              <a:t>-box 5G architecture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54EDDB8-2CCE-0242-949D-69D98F96EE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034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8A48C9F-56CE-CC4D-852A-7013778D6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432" y="4128631"/>
            <a:ext cx="687739" cy="687739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8BF17D7-9C04-C943-BDCF-599CB6F8560D}"/>
              </a:ext>
            </a:extLst>
          </p:cNvPr>
          <p:cNvSpPr/>
          <p:nvPr/>
        </p:nvSpPr>
        <p:spPr bwMode="ltGray">
          <a:xfrm>
            <a:off x="3957507" y="3982361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6667FAA-43B5-6F4B-9293-6F229F7DD779}"/>
              </a:ext>
            </a:extLst>
          </p:cNvPr>
          <p:cNvSpPr/>
          <p:nvPr/>
        </p:nvSpPr>
        <p:spPr bwMode="ltGray">
          <a:xfrm>
            <a:off x="3162176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86385FA5-6173-C84F-90AF-C6EAC50E4467}"/>
              </a:ext>
            </a:extLst>
          </p:cNvPr>
          <p:cNvSpPr/>
          <p:nvPr/>
        </p:nvSpPr>
        <p:spPr bwMode="ltGray">
          <a:xfrm>
            <a:off x="3810248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33FEE0C-EDC2-8F46-9667-8D6D8EA6DEFC}"/>
              </a:ext>
            </a:extLst>
          </p:cNvPr>
          <p:cNvSpPr/>
          <p:nvPr/>
        </p:nvSpPr>
        <p:spPr bwMode="ltGray">
          <a:xfrm>
            <a:off x="4458320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1F4A88C3-7925-3D4D-BA34-CE1B50DB3573}"/>
              </a:ext>
            </a:extLst>
          </p:cNvPr>
          <p:cNvSpPr/>
          <p:nvPr/>
        </p:nvSpPr>
        <p:spPr bwMode="ltGray">
          <a:xfrm>
            <a:off x="5106392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920C88D2-6366-C74E-AD53-ED5AD1AB2E92}"/>
              </a:ext>
            </a:extLst>
          </p:cNvPr>
          <p:cNvSpPr/>
          <p:nvPr/>
        </p:nvSpPr>
        <p:spPr bwMode="ltGray">
          <a:xfrm>
            <a:off x="2046052" y="341711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WiFi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-AP</a:t>
            </a:r>
          </a:p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hostapd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0F7C7D61-945C-6348-BC49-8679052BFE4A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3414204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D33BFDD-0319-D74A-B38C-6B2CC4EAAA67}"/>
              </a:ext>
            </a:extLst>
          </p:cNvPr>
          <p:cNvSpPr/>
          <p:nvPr/>
        </p:nvSpPr>
        <p:spPr bwMode="ltGray">
          <a:xfrm>
            <a:off x="1866032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WLAN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416331C2-885D-1447-8A55-98B25E436F16}"/>
              </a:ext>
            </a:extLst>
          </p:cNvPr>
          <p:cNvCxnSpPr>
            <a:cxnSpLocks/>
            <a:stCxn id="12" idx="0"/>
            <a:endCxn id="10" idx="2"/>
          </p:cNvCxnSpPr>
          <p:nvPr/>
        </p:nvCxnSpPr>
        <p:spPr>
          <a:xfrm flipV="1">
            <a:off x="2118060" y="3777151"/>
            <a:ext cx="288032" cy="83514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左大かっこ 13">
            <a:extLst>
              <a:ext uri="{FF2B5EF4-FFF2-40B4-BE49-F238E27FC236}">
                <a16:creationId xmlns:a16="http://schemas.microsoft.com/office/drawing/2014/main" id="{5986EDF0-0E2F-C847-9716-4F9DEE60F827}"/>
              </a:ext>
            </a:extLst>
          </p:cNvPr>
          <p:cNvSpPr/>
          <p:nvPr/>
        </p:nvSpPr>
        <p:spPr>
          <a:xfrm rot="16200000">
            <a:off x="2955153" y="4615652"/>
            <a:ext cx="306034" cy="684076"/>
          </a:xfrm>
          <a:prstGeom prst="leftBracket">
            <a:avLst>
              <a:gd name="adj" fmla="val 20107"/>
            </a:avLst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左大かっこ 14">
            <a:extLst>
              <a:ext uri="{FF2B5EF4-FFF2-40B4-BE49-F238E27FC236}">
                <a16:creationId xmlns:a16="http://schemas.microsoft.com/office/drawing/2014/main" id="{E8DD6C87-2368-034E-A6C0-BACE7FC01612}"/>
              </a:ext>
            </a:extLst>
          </p:cNvPr>
          <p:cNvSpPr/>
          <p:nvPr/>
        </p:nvSpPr>
        <p:spPr>
          <a:xfrm rot="16200000">
            <a:off x="4251049" y="4646216"/>
            <a:ext cx="306035" cy="648567"/>
          </a:xfrm>
          <a:prstGeom prst="leftBracket">
            <a:avLst>
              <a:gd name="adj" fmla="val 20107"/>
            </a:avLst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8BA3EFCF-A0C2-7545-8730-D5B68AC1B34F}"/>
              </a:ext>
            </a:extLst>
          </p:cNvPr>
          <p:cNvSpPr/>
          <p:nvPr/>
        </p:nvSpPr>
        <p:spPr bwMode="ltGray">
          <a:xfrm>
            <a:off x="3342195" y="341711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N3IWF</a:t>
            </a:r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617776B2-AF61-0545-AC29-52EC5B0FBD02}"/>
              </a:ext>
            </a:extLst>
          </p:cNvPr>
          <p:cNvCxnSpPr>
            <a:cxnSpLocks/>
            <a:stCxn id="17" idx="2"/>
            <a:endCxn id="6" idx="0"/>
          </p:cNvCxnSpPr>
          <p:nvPr/>
        </p:nvCxnSpPr>
        <p:spPr>
          <a:xfrm flipH="1">
            <a:off x="3414204" y="3777151"/>
            <a:ext cx="288031" cy="5040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992DBF29-3A43-F64B-9345-9DFC40193393}"/>
              </a:ext>
            </a:extLst>
          </p:cNvPr>
          <p:cNvCxnSpPr>
            <a:cxnSpLocks/>
            <a:stCxn id="17" idx="2"/>
            <a:endCxn id="7" idx="0"/>
          </p:cNvCxnSpPr>
          <p:nvPr/>
        </p:nvCxnSpPr>
        <p:spPr>
          <a:xfrm>
            <a:off x="3702235" y="3777151"/>
            <a:ext cx="360041" cy="5040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C6B69D1-33AF-0347-86C9-ABBC712A57BC}"/>
              </a:ext>
            </a:extLst>
          </p:cNvPr>
          <p:cNvSpPr/>
          <p:nvPr/>
        </p:nvSpPr>
        <p:spPr bwMode="ltGray">
          <a:xfrm>
            <a:off x="4638338" y="341577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C6CBC68F-B5A9-7C46-B598-9A30E90590AC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 flipH="1">
            <a:off x="4710348" y="3775815"/>
            <a:ext cx="288030" cy="50539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A3397D80-32C2-C349-B79B-A91D445C10CB}"/>
              </a:ext>
            </a:extLst>
          </p:cNvPr>
          <p:cNvCxnSpPr>
            <a:cxnSpLocks/>
            <a:stCxn id="20" idx="2"/>
            <a:endCxn id="9" idx="0"/>
          </p:cNvCxnSpPr>
          <p:nvPr/>
        </p:nvCxnSpPr>
        <p:spPr>
          <a:xfrm>
            <a:off x="4998378" y="3775815"/>
            <a:ext cx="360042" cy="50539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CE8EA0C4-28E0-F24A-BE05-6F1882821BBC}"/>
              </a:ext>
            </a:extLst>
          </p:cNvPr>
          <p:cNvCxnSpPr>
            <a:cxnSpLocks/>
            <a:stCxn id="7" idx="2"/>
          </p:cNvCxnSpPr>
          <p:nvPr/>
        </p:nvCxnSpPr>
        <p:spPr>
          <a:xfrm>
            <a:off x="4062276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A2333D36-4071-D547-ACE3-7F05C9BE87FD}"/>
              </a:ext>
            </a:extLst>
          </p:cNvPr>
          <p:cNvCxnSpPr>
            <a:cxnSpLocks/>
          </p:cNvCxnSpPr>
          <p:nvPr/>
        </p:nvCxnSpPr>
        <p:spPr>
          <a:xfrm>
            <a:off x="4716899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507FABA1-CC6F-8948-A6F0-2331EB3F5729}"/>
              </a:ext>
            </a:extLst>
          </p:cNvPr>
          <p:cNvCxnSpPr>
            <a:cxnSpLocks/>
          </p:cNvCxnSpPr>
          <p:nvPr/>
        </p:nvCxnSpPr>
        <p:spPr>
          <a:xfrm>
            <a:off x="5356727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67D0A8FB-05A6-3440-9E11-40006FA209BE}"/>
              </a:ext>
            </a:extLst>
          </p:cNvPr>
          <p:cNvCxnSpPr>
            <a:cxnSpLocks/>
            <a:endCxn id="10" idx="2"/>
          </p:cNvCxnSpPr>
          <p:nvPr/>
        </p:nvCxnSpPr>
        <p:spPr>
          <a:xfrm flipH="1" flipV="1">
            <a:off x="2406092" y="3777151"/>
            <a:ext cx="360040" cy="83514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左大かっこ 32">
            <a:extLst>
              <a:ext uri="{FF2B5EF4-FFF2-40B4-BE49-F238E27FC236}">
                <a16:creationId xmlns:a16="http://schemas.microsoft.com/office/drawing/2014/main" id="{5DB34B40-93EC-0342-B944-F527EE186C69}"/>
              </a:ext>
            </a:extLst>
          </p:cNvPr>
          <p:cNvSpPr/>
          <p:nvPr/>
        </p:nvSpPr>
        <p:spPr>
          <a:xfrm rot="16200000">
            <a:off x="1568999" y="4585285"/>
            <a:ext cx="306034" cy="792089"/>
          </a:xfrm>
          <a:prstGeom prst="leftBracket">
            <a:avLst>
              <a:gd name="adj" fmla="val 20107"/>
            </a:avLst>
          </a:prstGeom>
          <a:ln w="38100">
            <a:solidFill>
              <a:schemeClr val="accent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764C9451-D35A-8E46-BC1A-4EACDC3BDFFD}"/>
              </a:ext>
            </a:extLst>
          </p:cNvPr>
          <p:cNvSpPr/>
          <p:nvPr/>
        </p:nvSpPr>
        <p:spPr bwMode="ltGray">
          <a:xfrm>
            <a:off x="4419658" y="4002557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F978700A-A952-1D42-AF51-F099D7190CEE}"/>
              </a:ext>
            </a:extLst>
          </p:cNvPr>
          <p:cNvSpPr/>
          <p:nvPr/>
        </p:nvSpPr>
        <p:spPr bwMode="ltGray">
          <a:xfrm>
            <a:off x="5211272" y="3995293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E3AF9B26-C9BA-9E4C-B33B-670686E09C8D}"/>
              </a:ext>
            </a:extLst>
          </p:cNvPr>
          <p:cNvCxnSpPr>
            <a:cxnSpLocks/>
          </p:cNvCxnSpPr>
          <p:nvPr/>
        </p:nvCxnSpPr>
        <p:spPr>
          <a:xfrm>
            <a:off x="6000170" y="4290706"/>
            <a:ext cx="0" cy="3467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70C58638-5C62-604A-8EE7-B9020F1C1167}"/>
              </a:ext>
            </a:extLst>
          </p:cNvPr>
          <p:cNvSpPr/>
          <p:nvPr/>
        </p:nvSpPr>
        <p:spPr bwMode="ltGray">
          <a:xfrm>
            <a:off x="3342195" y="249289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EA9661D0-17C1-4440-9782-4B855044308F}"/>
              </a:ext>
            </a:extLst>
          </p:cNvPr>
          <p:cNvCxnSpPr>
            <a:cxnSpLocks/>
            <a:stCxn id="39" idx="2"/>
            <a:endCxn id="53" idx="1"/>
          </p:cNvCxnSpPr>
          <p:nvPr/>
        </p:nvCxnSpPr>
        <p:spPr>
          <a:xfrm flipH="1">
            <a:off x="3702234" y="2852936"/>
            <a:ext cx="1" cy="37269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1FFB976C-449B-ED4E-8A2E-884E33649701}"/>
              </a:ext>
            </a:extLst>
          </p:cNvPr>
          <p:cNvCxnSpPr>
            <a:cxnSpLocks/>
            <a:stCxn id="39" idx="3"/>
            <a:endCxn id="41" idx="1"/>
          </p:cNvCxnSpPr>
          <p:nvPr/>
        </p:nvCxnSpPr>
        <p:spPr>
          <a:xfrm>
            <a:off x="4062275" y="2672916"/>
            <a:ext cx="582441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2E09DAC3-7DED-1A45-A227-197BA14EE662}"/>
              </a:ext>
            </a:extLst>
          </p:cNvPr>
          <p:cNvSpPr/>
          <p:nvPr/>
        </p:nvSpPr>
        <p:spPr bwMode="ltGray">
          <a:xfrm>
            <a:off x="4644716" y="249289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B2890BEC-6655-D642-8D28-0972BCDDE0AC}"/>
              </a:ext>
            </a:extLst>
          </p:cNvPr>
          <p:cNvCxnSpPr>
            <a:cxnSpLocks/>
            <a:stCxn id="41" idx="3"/>
            <a:endCxn id="74" idx="0"/>
          </p:cNvCxnSpPr>
          <p:nvPr/>
        </p:nvCxnSpPr>
        <p:spPr>
          <a:xfrm>
            <a:off x="5364796" y="2672916"/>
            <a:ext cx="2052410" cy="7428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C8C0B6F1-F95F-794F-A3F8-D6F562B8717D}"/>
              </a:ext>
            </a:extLst>
          </p:cNvPr>
          <p:cNvSpPr/>
          <p:nvPr/>
        </p:nvSpPr>
        <p:spPr bwMode="ltGray">
          <a:xfrm>
            <a:off x="6153049" y="277431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円柱 52">
            <a:extLst>
              <a:ext uri="{FF2B5EF4-FFF2-40B4-BE49-F238E27FC236}">
                <a16:creationId xmlns:a16="http://schemas.microsoft.com/office/drawing/2014/main" id="{8927728F-7B21-2646-BD6E-0B82A35AF021}"/>
              </a:ext>
            </a:extLst>
          </p:cNvPr>
          <p:cNvSpPr/>
          <p:nvPr/>
        </p:nvSpPr>
        <p:spPr bwMode="ltGray">
          <a:xfrm>
            <a:off x="3594221" y="3225634"/>
            <a:ext cx="216025" cy="243347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523730A0-1F6D-874A-9E82-7EFC2DFEDE63}"/>
              </a:ext>
            </a:extLst>
          </p:cNvPr>
          <p:cNvSpPr/>
          <p:nvPr/>
        </p:nvSpPr>
        <p:spPr bwMode="ltGray">
          <a:xfrm>
            <a:off x="4031950" y="236645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01847122-55C0-F94B-ACA8-FB59B09AE128}"/>
              </a:ext>
            </a:extLst>
          </p:cNvPr>
          <p:cNvSpPr/>
          <p:nvPr/>
        </p:nvSpPr>
        <p:spPr bwMode="ltGray">
          <a:xfrm>
            <a:off x="5610448" y="4074028"/>
            <a:ext cx="701073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 err="1">
                <a:solidFill>
                  <a:schemeClr val="accent6">
                    <a:lumMod val="50000"/>
                  </a:schemeClr>
                </a:solidFill>
              </a:rPr>
              <a:t>mgmt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雲 55">
            <a:extLst>
              <a:ext uri="{FF2B5EF4-FFF2-40B4-BE49-F238E27FC236}">
                <a16:creationId xmlns:a16="http://schemas.microsoft.com/office/drawing/2014/main" id="{8E6FE37D-A5DC-984F-ADFE-F8FC73C6A8B5}"/>
              </a:ext>
            </a:extLst>
          </p:cNvPr>
          <p:cNvSpPr/>
          <p:nvPr/>
        </p:nvSpPr>
        <p:spPr bwMode="ltGray">
          <a:xfrm>
            <a:off x="9120336" y="3556963"/>
            <a:ext cx="864976" cy="446526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800" b="1" dirty="0">
                <a:solidFill>
                  <a:schemeClr val="bg1">
                    <a:lumMod val="50000"/>
                  </a:schemeClr>
                </a:solidFill>
              </a:rPr>
              <a:t>Public LTE</a:t>
            </a:r>
            <a:endParaRPr kumimoji="1" lang="ja-JP" altLang="en-US" sz="8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20BAB221-3C76-DB47-8745-090DB62B89E3}"/>
              </a:ext>
            </a:extLst>
          </p:cNvPr>
          <p:cNvSpPr/>
          <p:nvPr/>
        </p:nvSpPr>
        <p:spPr bwMode="ltGray">
          <a:xfrm>
            <a:off x="9225664" y="4457442"/>
            <a:ext cx="654320" cy="36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LTE</a:t>
            </a:r>
          </a:p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Router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3" name="直線コネクタ 62">
            <a:extLst>
              <a:ext uri="{FF2B5EF4-FFF2-40B4-BE49-F238E27FC236}">
                <a16:creationId xmlns:a16="http://schemas.microsoft.com/office/drawing/2014/main" id="{9430CCC2-8351-394E-B43C-03B9ADF4A651}"/>
              </a:ext>
            </a:extLst>
          </p:cNvPr>
          <p:cNvCxnSpPr>
            <a:cxnSpLocks/>
            <a:stCxn id="56" idx="1"/>
            <a:endCxn id="62" idx="0"/>
          </p:cNvCxnSpPr>
          <p:nvPr/>
        </p:nvCxnSpPr>
        <p:spPr>
          <a:xfrm>
            <a:off x="9552824" y="4003014"/>
            <a:ext cx="0" cy="454428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E2C776F2-66DB-844C-96C9-439FA61B879E}"/>
              </a:ext>
            </a:extLst>
          </p:cNvPr>
          <p:cNvSpPr/>
          <p:nvPr/>
        </p:nvSpPr>
        <p:spPr bwMode="ltGray">
          <a:xfrm>
            <a:off x="1800575" y="1556792"/>
            <a:ext cx="4507395" cy="3275748"/>
          </a:xfrm>
          <a:prstGeom prst="rect">
            <a:avLst/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13E8FB67-88C7-6E44-A981-24575E07E299}"/>
              </a:ext>
            </a:extLst>
          </p:cNvPr>
          <p:cNvSpPr/>
          <p:nvPr/>
        </p:nvSpPr>
        <p:spPr bwMode="ltGray">
          <a:xfrm>
            <a:off x="5106391" y="5120407"/>
            <a:ext cx="4806029" cy="216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                 L2SW (N6, N4, </a:t>
            </a:r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mgmt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0" name="直線コネクタ 69">
            <a:extLst>
              <a:ext uri="{FF2B5EF4-FFF2-40B4-BE49-F238E27FC236}">
                <a16:creationId xmlns:a16="http://schemas.microsoft.com/office/drawing/2014/main" id="{9FC391A1-B9E8-6247-8BEF-D850D1CB327B}"/>
              </a:ext>
            </a:extLst>
          </p:cNvPr>
          <p:cNvCxnSpPr>
            <a:cxnSpLocks/>
          </p:cNvCxnSpPr>
          <p:nvPr/>
        </p:nvCxnSpPr>
        <p:spPr>
          <a:xfrm>
            <a:off x="7783624" y="4828312"/>
            <a:ext cx="0" cy="30603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線コネクタ 70">
            <a:extLst>
              <a:ext uri="{FF2B5EF4-FFF2-40B4-BE49-F238E27FC236}">
                <a16:creationId xmlns:a16="http://schemas.microsoft.com/office/drawing/2014/main" id="{85B53D43-6B1E-2446-A378-CED494359C38}"/>
              </a:ext>
            </a:extLst>
          </p:cNvPr>
          <p:cNvCxnSpPr>
            <a:cxnSpLocks/>
          </p:cNvCxnSpPr>
          <p:nvPr/>
        </p:nvCxnSpPr>
        <p:spPr>
          <a:xfrm>
            <a:off x="8418998" y="4816370"/>
            <a:ext cx="0" cy="30603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BC991CCE-0B25-8441-9A43-79BD21FF8B18}"/>
              </a:ext>
            </a:extLst>
          </p:cNvPr>
          <p:cNvSpPr/>
          <p:nvPr/>
        </p:nvSpPr>
        <p:spPr bwMode="ltGray">
          <a:xfrm>
            <a:off x="6877148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0D9B9A00-23B1-8A41-940A-FA4BCA9B9097}"/>
              </a:ext>
            </a:extLst>
          </p:cNvPr>
          <p:cNvSpPr/>
          <p:nvPr/>
        </p:nvSpPr>
        <p:spPr bwMode="ltGray">
          <a:xfrm>
            <a:off x="7525220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cxnSp>
        <p:nvCxnSpPr>
          <p:cNvPr id="77" name="直線コネクタ 76">
            <a:extLst>
              <a:ext uri="{FF2B5EF4-FFF2-40B4-BE49-F238E27FC236}">
                <a16:creationId xmlns:a16="http://schemas.microsoft.com/office/drawing/2014/main" id="{5C37C405-B15E-BA4E-A54F-6806B638C0E6}"/>
              </a:ext>
            </a:extLst>
          </p:cNvPr>
          <p:cNvCxnSpPr>
            <a:cxnSpLocks/>
            <a:stCxn id="74" idx="2"/>
            <a:endCxn id="72" idx="0"/>
          </p:cNvCxnSpPr>
          <p:nvPr/>
        </p:nvCxnSpPr>
        <p:spPr>
          <a:xfrm flipH="1">
            <a:off x="7129176" y="3775815"/>
            <a:ext cx="288030" cy="50539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2B0A29C5-0255-A64E-AC4B-8CB53D9D3248}"/>
              </a:ext>
            </a:extLst>
          </p:cNvPr>
          <p:cNvSpPr/>
          <p:nvPr/>
        </p:nvSpPr>
        <p:spPr bwMode="ltGray">
          <a:xfrm>
            <a:off x="7057166" y="341577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8" name="直線コネクタ 77">
            <a:extLst>
              <a:ext uri="{FF2B5EF4-FFF2-40B4-BE49-F238E27FC236}">
                <a16:creationId xmlns:a16="http://schemas.microsoft.com/office/drawing/2014/main" id="{FDBDAF02-B591-9240-8138-E6B98D71535B}"/>
              </a:ext>
            </a:extLst>
          </p:cNvPr>
          <p:cNvCxnSpPr>
            <a:cxnSpLocks/>
            <a:stCxn id="74" idx="2"/>
            <a:endCxn id="73" idx="0"/>
          </p:cNvCxnSpPr>
          <p:nvPr/>
        </p:nvCxnSpPr>
        <p:spPr>
          <a:xfrm>
            <a:off x="7417206" y="3775815"/>
            <a:ext cx="360042" cy="50539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線コネクタ 81">
            <a:extLst>
              <a:ext uri="{FF2B5EF4-FFF2-40B4-BE49-F238E27FC236}">
                <a16:creationId xmlns:a16="http://schemas.microsoft.com/office/drawing/2014/main" id="{8A83AA77-68FD-8649-BC34-99C6BDF75DD1}"/>
              </a:ext>
            </a:extLst>
          </p:cNvPr>
          <p:cNvCxnSpPr>
            <a:cxnSpLocks/>
          </p:cNvCxnSpPr>
          <p:nvPr/>
        </p:nvCxnSpPr>
        <p:spPr>
          <a:xfrm>
            <a:off x="7135727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コネクタ 82">
            <a:extLst>
              <a:ext uri="{FF2B5EF4-FFF2-40B4-BE49-F238E27FC236}">
                <a16:creationId xmlns:a16="http://schemas.microsoft.com/office/drawing/2014/main" id="{991467B4-B5C6-B043-97F4-01B947A8FF7F}"/>
              </a:ext>
            </a:extLst>
          </p:cNvPr>
          <p:cNvCxnSpPr>
            <a:cxnSpLocks/>
          </p:cNvCxnSpPr>
          <p:nvPr/>
        </p:nvCxnSpPr>
        <p:spPr>
          <a:xfrm>
            <a:off x="7775555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77580E35-5FB6-8640-8FFF-8D60968FB23C}"/>
              </a:ext>
            </a:extLst>
          </p:cNvPr>
          <p:cNvSpPr/>
          <p:nvPr/>
        </p:nvSpPr>
        <p:spPr bwMode="ltGray">
          <a:xfrm>
            <a:off x="6881894" y="4002557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065210B6-3C58-E942-95F3-EFD4C4452B6D}"/>
              </a:ext>
            </a:extLst>
          </p:cNvPr>
          <p:cNvSpPr/>
          <p:nvPr/>
        </p:nvSpPr>
        <p:spPr bwMode="ltGray">
          <a:xfrm>
            <a:off x="7630100" y="3972361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6" name="直線コネクタ 85">
            <a:extLst>
              <a:ext uri="{FF2B5EF4-FFF2-40B4-BE49-F238E27FC236}">
                <a16:creationId xmlns:a16="http://schemas.microsoft.com/office/drawing/2014/main" id="{6351E48E-2D96-D847-BF21-362D811E95FA}"/>
              </a:ext>
            </a:extLst>
          </p:cNvPr>
          <p:cNvCxnSpPr>
            <a:cxnSpLocks/>
          </p:cNvCxnSpPr>
          <p:nvPr/>
        </p:nvCxnSpPr>
        <p:spPr>
          <a:xfrm>
            <a:off x="8418998" y="4290706"/>
            <a:ext cx="0" cy="3467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030AF0CD-6AB6-9448-9DB1-3A83C4C19986}"/>
              </a:ext>
            </a:extLst>
          </p:cNvPr>
          <p:cNvSpPr/>
          <p:nvPr/>
        </p:nvSpPr>
        <p:spPr bwMode="ltGray">
          <a:xfrm>
            <a:off x="8029276" y="4074028"/>
            <a:ext cx="701073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 err="1">
                <a:solidFill>
                  <a:schemeClr val="accent6">
                    <a:lumMod val="50000"/>
                  </a:schemeClr>
                </a:solidFill>
              </a:rPr>
              <a:t>mgmt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F04EEFE-C5A9-3C4E-A8BA-86D6E6F17F11}"/>
              </a:ext>
            </a:extLst>
          </p:cNvPr>
          <p:cNvSpPr/>
          <p:nvPr/>
        </p:nvSpPr>
        <p:spPr bwMode="ltGray">
          <a:xfrm>
            <a:off x="6736891" y="1540622"/>
            <a:ext cx="2023406" cy="3275748"/>
          </a:xfrm>
          <a:prstGeom prst="rect">
            <a:avLst/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351FE477-328D-6F49-94CE-0F251786947B}"/>
              </a:ext>
            </a:extLst>
          </p:cNvPr>
          <p:cNvSpPr/>
          <p:nvPr/>
        </p:nvSpPr>
        <p:spPr bwMode="ltGray">
          <a:xfrm>
            <a:off x="3671903" y="2908768"/>
            <a:ext cx="520645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Redis</a:t>
            </a:r>
          </a:p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API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3" name="直線コネクタ 102">
            <a:extLst>
              <a:ext uri="{FF2B5EF4-FFF2-40B4-BE49-F238E27FC236}">
                <a16:creationId xmlns:a16="http://schemas.microsoft.com/office/drawing/2014/main" id="{BEE6F086-A007-4744-947C-2FE073CCFA6C}"/>
              </a:ext>
            </a:extLst>
          </p:cNvPr>
          <p:cNvCxnSpPr>
            <a:cxnSpLocks/>
          </p:cNvCxnSpPr>
          <p:nvPr/>
        </p:nvCxnSpPr>
        <p:spPr>
          <a:xfrm flipH="1">
            <a:off x="4998378" y="2852936"/>
            <a:ext cx="6378" cy="5628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左大かっこ 103">
            <a:extLst>
              <a:ext uri="{FF2B5EF4-FFF2-40B4-BE49-F238E27FC236}">
                <a16:creationId xmlns:a16="http://schemas.microsoft.com/office/drawing/2014/main" id="{B3210297-52B4-6145-A21F-5F766BB656A7}"/>
              </a:ext>
            </a:extLst>
          </p:cNvPr>
          <p:cNvSpPr/>
          <p:nvPr/>
        </p:nvSpPr>
        <p:spPr>
          <a:xfrm rot="10800000">
            <a:off x="5362406" y="2768236"/>
            <a:ext cx="268326" cy="643314"/>
          </a:xfrm>
          <a:prstGeom prst="leftBracket">
            <a:avLst>
              <a:gd name="adj" fmla="val 96839"/>
            </a:avLst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8D91C756-4F7D-054E-B1FE-1E1CF863F9F5}"/>
              </a:ext>
            </a:extLst>
          </p:cNvPr>
          <p:cNvSpPr/>
          <p:nvPr/>
        </p:nvSpPr>
        <p:spPr bwMode="ltGray">
          <a:xfrm>
            <a:off x="4490366" y="297983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6" name="正方形/長方形 105">
            <a:extLst>
              <a:ext uri="{FF2B5EF4-FFF2-40B4-BE49-F238E27FC236}">
                <a16:creationId xmlns:a16="http://schemas.microsoft.com/office/drawing/2014/main" id="{554C04B9-0456-AF44-8E97-E695F845F080}"/>
              </a:ext>
            </a:extLst>
          </p:cNvPr>
          <p:cNvSpPr/>
          <p:nvPr/>
        </p:nvSpPr>
        <p:spPr bwMode="ltGray">
          <a:xfrm>
            <a:off x="5594136" y="2982728"/>
            <a:ext cx="520645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Redis</a:t>
            </a:r>
          </a:p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API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7" name="円柱 106">
            <a:extLst>
              <a:ext uri="{FF2B5EF4-FFF2-40B4-BE49-F238E27FC236}">
                <a16:creationId xmlns:a16="http://schemas.microsoft.com/office/drawing/2014/main" id="{C95FBDBD-6C5F-FA4F-B09E-21E53743B94B}"/>
              </a:ext>
            </a:extLst>
          </p:cNvPr>
          <p:cNvSpPr/>
          <p:nvPr/>
        </p:nvSpPr>
        <p:spPr bwMode="ltGray">
          <a:xfrm>
            <a:off x="5248714" y="3279772"/>
            <a:ext cx="216025" cy="243347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8" name="左大かっこ 107">
            <a:extLst>
              <a:ext uri="{FF2B5EF4-FFF2-40B4-BE49-F238E27FC236}">
                <a16:creationId xmlns:a16="http://schemas.microsoft.com/office/drawing/2014/main" id="{A666BE16-88B3-3A48-945A-D3C1A3A80DB1}"/>
              </a:ext>
            </a:extLst>
          </p:cNvPr>
          <p:cNvSpPr/>
          <p:nvPr/>
        </p:nvSpPr>
        <p:spPr>
          <a:xfrm rot="16200000">
            <a:off x="5254050" y="3570097"/>
            <a:ext cx="628854" cy="3121399"/>
          </a:xfrm>
          <a:prstGeom prst="leftBracket">
            <a:avLst>
              <a:gd name="adj" fmla="val 20107"/>
            </a:avLst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9" name="正方形/長方形 108">
            <a:extLst>
              <a:ext uri="{FF2B5EF4-FFF2-40B4-BE49-F238E27FC236}">
                <a16:creationId xmlns:a16="http://schemas.microsoft.com/office/drawing/2014/main" id="{4CA16C3A-C6E7-A343-BCC6-954CBC5DD5D1}"/>
              </a:ext>
            </a:extLst>
          </p:cNvPr>
          <p:cNvSpPr/>
          <p:nvPr/>
        </p:nvSpPr>
        <p:spPr bwMode="ltGray">
          <a:xfrm>
            <a:off x="9283359" y="1772880"/>
            <a:ext cx="701073" cy="576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Redis</a:t>
            </a:r>
          </a:p>
          <a:p>
            <a:pPr algn="ctr"/>
            <a:endParaRPr kumimoji="1" lang="en-US" altLang="ja-JP" sz="900" b="1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Phase 2</a:t>
            </a:r>
          </a:p>
          <a:p>
            <a:pPr algn="ctr"/>
            <a:endParaRPr kumimoji="1" lang="en-US" altLang="ja-JP" sz="900" b="1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Phase 3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0" name="円柱 109">
            <a:extLst>
              <a:ext uri="{FF2B5EF4-FFF2-40B4-BE49-F238E27FC236}">
                <a16:creationId xmlns:a16="http://schemas.microsoft.com/office/drawing/2014/main" id="{1C384247-8B90-8748-9650-8F91FEE92CAA}"/>
              </a:ext>
            </a:extLst>
          </p:cNvPr>
          <p:cNvSpPr/>
          <p:nvPr/>
        </p:nvSpPr>
        <p:spPr bwMode="ltGray">
          <a:xfrm>
            <a:off x="9158172" y="1704878"/>
            <a:ext cx="117394" cy="136003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1" name="直線コネクタ 110">
            <a:extLst>
              <a:ext uri="{FF2B5EF4-FFF2-40B4-BE49-F238E27FC236}">
                <a16:creationId xmlns:a16="http://schemas.microsoft.com/office/drawing/2014/main" id="{6105667C-E833-E848-B617-47EB578796EB}"/>
              </a:ext>
            </a:extLst>
          </p:cNvPr>
          <p:cNvCxnSpPr>
            <a:cxnSpLocks/>
          </p:cNvCxnSpPr>
          <p:nvPr/>
        </p:nvCxnSpPr>
        <p:spPr>
          <a:xfrm flipH="1" flipV="1">
            <a:off x="9047529" y="2070689"/>
            <a:ext cx="252030" cy="1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直線コネクタ 111">
            <a:extLst>
              <a:ext uri="{FF2B5EF4-FFF2-40B4-BE49-F238E27FC236}">
                <a16:creationId xmlns:a16="http://schemas.microsoft.com/office/drawing/2014/main" id="{FEAD2882-B52A-BE4F-818A-CD8FD5E69E49}"/>
              </a:ext>
            </a:extLst>
          </p:cNvPr>
          <p:cNvCxnSpPr>
            <a:cxnSpLocks/>
          </p:cNvCxnSpPr>
          <p:nvPr/>
        </p:nvCxnSpPr>
        <p:spPr>
          <a:xfrm flipH="1" flipV="1">
            <a:off x="9065030" y="2339495"/>
            <a:ext cx="252030" cy="1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95DA9CD9-5A1A-D846-AB19-CCACAEC60C12}"/>
              </a:ext>
            </a:extLst>
          </p:cNvPr>
          <p:cNvSpPr/>
          <p:nvPr/>
        </p:nvSpPr>
        <p:spPr bwMode="ltGray">
          <a:xfrm>
            <a:off x="3123041" y="3982361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Y2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EEF6FC83-EE66-844D-869C-2CD0C3659382}"/>
              </a:ext>
            </a:extLst>
          </p:cNvPr>
          <p:cNvSpPr/>
          <p:nvPr/>
        </p:nvSpPr>
        <p:spPr bwMode="ltGray">
          <a:xfrm>
            <a:off x="2536966" y="3987866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Y2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AB5F33D2-29E0-FA44-AB26-FA252755BCB6}"/>
              </a:ext>
            </a:extLst>
          </p:cNvPr>
          <p:cNvSpPr/>
          <p:nvPr/>
        </p:nvSpPr>
        <p:spPr bwMode="ltGray">
          <a:xfrm>
            <a:off x="1867286" y="3997822"/>
            <a:ext cx="366300" cy="24326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Y1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A3EC101A-A641-8B4C-9975-CFC1195C3B86}"/>
              </a:ext>
            </a:extLst>
          </p:cNvPr>
          <p:cNvSpPr/>
          <p:nvPr/>
        </p:nvSpPr>
        <p:spPr bwMode="ltGray">
          <a:xfrm>
            <a:off x="1930031" y="2502244"/>
            <a:ext cx="946797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Radius</a:t>
            </a:r>
          </a:p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freeRADIUS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8" name="直線コネクタ 97">
            <a:extLst>
              <a:ext uri="{FF2B5EF4-FFF2-40B4-BE49-F238E27FC236}">
                <a16:creationId xmlns:a16="http://schemas.microsoft.com/office/drawing/2014/main" id="{5A3B6D2D-0CF6-6040-BDD3-D8E0CB09A8AA}"/>
              </a:ext>
            </a:extLst>
          </p:cNvPr>
          <p:cNvCxnSpPr>
            <a:cxnSpLocks/>
            <a:stCxn id="96" idx="2"/>
          </p:cNvCxnSpPr>
          <p:nvPr/>
        </p:nvCxnSpPr>
        <p:spPr>
          <a:xfrm>
            <a:off x="2403430" y="2862284"/>
            <a:ext cx="2662" cy="55482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952027E9-87FB-BB47-989B-3EDFBD866683}"/>
              </a:ext>
            </a:extLst>
          </p:cNvPr>
          <p:cNvSpPr/>
          <p:nvPr/>
        </p:nvSpPr>
        <p:spPr bwMode="ltGray">
          <a:xfrm>
            <a:off x="3342195" y="170054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0" name="直線コネクタ 99">
            <a:extLst>
              <a:ext uri="{FF2B5EF4-FFF2-40B4-BE49-F238E27FC236}">
                <a16:creationId xmlns:a16="http://schemas.microsoft.com/office/drawing/2014/main" id="{99BDEB28-77B5-1C42-85FF-350296FAC31D}"/>
              </a:ext>
            </a:extLst>
          </p:cNvPr>
          <p:cNvCxnSpPr>
            <a:cxnSpLocks/>
            <a:stCxn id="99" idx="2"/>
          </p:cNvCxnSpPr>
          <p:nvPr/>
        </p:nvCxnSpPr>
        <p:spPr>
          <a:xfrm>
            <a:off x="3702235" y="2060586"/>
            <a:ext cx="0" cy="43231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線コネクタ 100">
            <a:extLst>
              <a:ext uri="{FF2B5EF4-FFF2-40B4-BE49-F238E27FC236}">
                <a16:creationId xmlns:a16="http://schemas.microsoft.com/office/drawing/2014/main" id="{FEF6225F-9DE8-7042-AC6E-E321316D780B}"/>
              </a:ext>
            </a:extLst>
          </p:cNvPr>
          <p:cNvCxnSpPr>
            <a:cxnSpLocks/>
            <a:endCxn id="96" idx="3"/>
          </p:cNvCxnSpPr>
          <p:nvPr/>
        </p:nvCxnSpPr>
        <p:spPr>
          <a:xfrm flipH="1">
            <a:off x="2876828" y="2672916"/>
            <a:ext cx="465368" cy="934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BAC6BA97-F39C-D84F-AB0A-B466C3E0C28B}"/>
              </a:ext>
            </a:extLst>
          </p:cNvPr>
          <p:cNvSpPr/>
          <p:nvPr/>
        </p:nvSpPr>
        <p:spPr bwMode="ltGray">
          <a:xfrm>
            <a:off x="1871146" y="3062125"/>
            <a:ext cx="567294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802.1X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4EEA1872-4789-0A4B-B4D9-4D4C2B4342B2}"/>
              </a:ext>
            </a:extLst>
          </p:cNvPr>
          <p:cNvSpPr/>
          <p:nvPr/>
        </p:nvSpPr>
        <p:spPr bwMode="ltGray">
          <a:xfrm>
            <a:off x="2375052" y="3056502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4" name="正方形/長方形 113">
            <a:extLst>
              <a:ext uri="{FF2B5EF4-FFF2-40B4-BE49-F238E27FC236}">
                <a16:creationId xmlns:a16="http://schemas.microsoft.com/office/drawing/2014/main" id="{8D0ED97F-EBC3-8B45-A780-F5EC24485A0E}"/>
              </a:ext>
            </a:extLst>
          </p:cNvPr>
          <p:cNvSpPr/>
          <p:nvPr/>
        </p:nvSpPr>
        <p:spPr bwMode="ltGray">
          <a:xfrm>
            <a:off x="2873205" y="2677590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2E29E36D-21F8-684F-AE43-05F8C6208E2E}"/>
              </a:ext>
            </a:extLst>
          </p:cNvPr>
          <p:cNvSpPr/>
          <p:nvPr/>
        </p:nvSpPr>
        <p:spPr bwMode="ltGray">
          <a:xfrm>
            <a:off x="2514104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700" b="1" dirty="0">
                <a:solidFill>
                  <a:schemeClr val="bg1"/>
                </a:solidFill>
              </a:rPr>
              <a:t>enp6s0</a:t>
            </a:r>
            <a:endParaRPr kumimoji="1" lang="ja-JP" altLang="en-US" sz="700" b="1">
              <a:solidFill>
                <a:schemeClr val="bg1"/>
              </a:solidFill>
            </a:endParaRPr>
          </a:p>
        </p:txBody>
      </p: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E0F29EEC-9DCF-9D4A-AF2E-1365B84824BD}"/>
              </a:ext>
            </a:extLst>
          </p:cNvPr>
          <p:cNvSpPr/>
          <p:nvPr/>
        </p:nvSpPr>
        <p:spPr bwMode="ltGray">
          <a:xfrm>
            <a:off x="3162176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enp5s0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94" name="正方形/長方形 93">
            <a:extLst>
              <a:ext uri="{FF2B5EF4-FFF2-40B4-BE49-F238E27FC236}">
                <a16:creationId xmlns:a16="http://schemas.microsoft.com/office/drawing/2014/main" id="{3D54D17E-888B-EA49-9A4E-25F9903CE3DC}"/>
              </a:ext>
            </a:extLst>
          </p:cNvPr>
          <p:cNvSpPr/>
          <p:nvPr/>
        </p:nvSpPr>
        <p:spPr bwMode="ltGray">
          <a:xfrm>
            <a:off x="3810248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enp4s0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09540CBB-C4BA-7D4B-BBDA-5449DF00E36A}"/>
              </a:ext>
            </a:extLst>
          </p:cNvPr>
          <p:cNvSpPr/>
          <p:nvPr/>
        </p:nvSpPr>
        <p:spPr bwMode="ltGray">
          <a:xfrm>
            <a:off x="4458320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enp3s0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115" name="正方形/長方形 114">
            <a:extLst>
              <a:ext uri="{FF2B5EF4-FFF2-40B4-BE49-F238E27FC236}">
                <a16:creationId xmlns:a16="http://schemas.microsoft.com/office/drawing/2014/main" id="{64C02B8F-3E76-5647-8E2F-036E95C3A32D}"/>
              </a:ext>
            </a:extLst>
          </p:cNvPr>
          <p:cNvSpPr/>
          <p:nvPr/>
        </p:nvSpPr>
        <p:spPr bwMode="ltGray">
          <a:xfrm>
            <a:off x="5106392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enp2s0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39E66DD3-CFF2-CC4E-96BB-2901D731B8BA}"/>
              </a:ext>
            </a:extLst>
          </p:cNvPr>
          <p:cNvSpPr/>
          <p:nvPr/>
        </p:nvSpPr>
        <p:spPr bwMode="ltGray">
          <a:xfrm>
            <a:off x="5754464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enp1s0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76AC3E51-30B5-8A46-80AF-3127CC95C72B}"/>
              </a:ext>
            </a:extLst>
          </p:cNvPr>
          <p:cNvSpPr/>
          <p:nvPr/>
        </p:nvSpPr>
        <p:spPr bwMode="ltGray">
          <a:xfrm>
            <a:off x="6872908" y="4604386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enp3s0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5592388A-FF51-D647-A49B-9A48DBEBC7F7}"/>
              </a:ext>
            </a:extLst>
          </p:cNvPr>
          <p:cNvSpPr/>
          <p:nvPr/>
        </p:nvSpPr>
        <p:spPr bwMode="ltGray">
          <a:xfrm>
            <a:off x="7520980" y="4604386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enp2s0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137B4252-E78F-B243-94B4-ED57A91A881B}"/>
              </a:ext>
            </a:extLst>
          </p:cNvPr>
          <p:cNvSpPr/>
          <p:nvPr/>
        </p:nvSpPr>
        <p:spPr bwMode="ltGray">
          <a:xfrm>
            <a:off x="8169052" y="4604386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enp1s0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731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直線コネクタ 68">
            <a:extLst>
              <a:ext uri="{FF2B5EF4-FFF2-40B4-BE49-F238E27FC236}">
                <a16:creationId xmlns:a16="http://schemas.microsoft.com/office/drawing/2014/main" id="{E5F6A73C-5960-D741-BC3E-574C5A2C6695}"/>
              </a:ext>
            </a:extLst>
          </p:cNvPr>
          <p:cNvCxnSpPr>
            <a:cxnSpLocks/>
          </p:cNvCxnSpPr>
          <p:nvPr/>
        </p:nvCxnSpPr>
        <p:spPr>
          <a:xfrm>
            <a:off x="6574618" y="4828312"/>
            <a:ext cx="0" cy="30603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コネクタ 74">
            <a:extLst>
              <a:ext uri="{FF2B5EF4-FFF2-40B4-BE49-F238E27FC236}">
                <a16:creationId xmlns:a16="http://schemas.microsoft.com/office/drawing/2014/main" id="{4C9F0C1E-751E-3B47-9BD0-CF9028FF536D}"/>
              </a:ext>
            </a:extLst>
          </p:cNvPr>
          <p:cNvCxnSpPr>
            <a:cxnSpLocks/>
          </p:cNvCxnSpPr>
          <p:nvPr/>
        </p:nvCxnSpPr>
        <p:spPr>
          <a:xfrm>
            <a:off x="7209992" y="4816370"/>
            <a:ext cx="0" cy="30603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線コネクタ 75">
            <a:extLst>
              <a:ext uri="{FF2B5EF4-FFF2-40B4-BE49-F238E27FC236}">
                <a16:creationId xmlns:a16="http://schemas.microsoft.com/office/drawing/2014/main" id="{8D829A82-925D-4F4E-A59F-AE4F68CB9391}"/>
              </a:ext>
            </a:extLst>
          </p:cNvPr>
          <p:cNvCxnSpPr>
            <a:cxnSpLocks/>
            <a:stCxn id="62" idx="2"/>
          </p:cNvCxnSpPr>
          <p:nvPr/>
        </p:nvCxnSpPr>
        <p:spPr>
          <a:xfrm>
            <a:off x="8111784" y="4817482"/>
            <a:ext cx="0" cy="316865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2BE3EEEF-92E9-184B-8051-2875C7BE5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O</a:t>
            </a:r>
            <a:r>
              <a:rPr kumimoji="1" lang="en-US" altLang="ja-JP" dirty="0"/>
              <a:t>ne-box 5G architecture; Phase 1</a:t>
            </a:r>
            <a:r>
              <a:rPr lang="en-US" altLang="ja-JP" dirty="0"/>
              <a:t> Networking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54EDDB8-2CCE-0242-949D-69D98F96EE0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035</a:t>
            </a:r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8A48C9F-56CE-CC4D-852A-7013778D6C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254" y="4128631"/>
            <a:ext cx="687739" cy="687739"/>
          </a:xfrm>
          <a:prstGeom prst="rect">
            <a:avLst/>
          </a:prstGeom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6667FAA-43B5-6F4B-9293-6F229F7DD779}"/>
              </a:ext>
            </a:extLst>
          </p:cNvPr>
          <p:cNvSpPr/>
          <p:nvPr/>
        </p:nvSpPr>
        <p:spPr bwMode="ltGray">
          <a:xfrm>
            <a:off x="4371998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86385FA5-6173-C84F-90AF-C6EAC50E4467}"/>
              </a:ext>
            </a:extLst>
          </p:cNvPr>
          <p:cNvSpPr/>
          <p:nvPr/>
        </p:nvSpPr>
        <p:spPr bwMode="ltGray">
          <a:xfrm>
            <a:off x="5020070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33FEE0C-EDC2-8F46-9667-8D6D8EA6DEFC}"/>
              </a:ext>
            </a:extLst>
          </p:cNvPr>
          <p:cNvSpPr/>
          <p:nvPr/>
        </p:nvSpPr>
        <p:spPr bwMode="ltGray">
          <a:xfrm>
            <a:off x="5668142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1F4A88C3-7925-3D4D-BA34-CE1B50DB3573}"/>
              </a:ext>
            </a:extLst>
          </p:cNvPr>
          <p:cNvSpPr/>
          <p:nvPr/>
        </p:nvSpPr>
        <p:spPr bwMode="ltGray">
          <a:xfrm>
            <a:off x="6316214" y="4281207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bg1"/>
                </a:solidFill>
              </a:rPr>
              <a:t>DPDK</a:t>
            </a:r>
            <a:endParaRPr kumimoji="1" lang="ja-JP" altLang="en-US" sz="800" b="1">
              <a:solidFill>
                <a:schemeClr val="bg1"/>
              </a:solidFill>
            </a:endParaRPr>
          </a:p>
        </p:txBody>
      </p:sp>
      <p:cxnSp>
        <p:nvCxnSpPr>
          <p:cNvPr id="11" name="直線コネクタ 10">
            <a:extLst>
              <a:ext uri="{FF2B5EF4-FFF2-40B4-BE49-F238E27FC236}">
                <a16:creationId xmlns:a16="http://schemas.microsoft.com/office/drawing/2014/main" id="{0F7C7D61-945C-6348-BC49-8679052BFE4A}"/>
              </a:ext>
            </a:extLst>
          </p:cNvPr>
          <p:cNvCxnSpPr>
            <a:cxnSpLocks/>
            <a:stCxn id="6" idx="2"/>
            <a:endCxn id="24" idx="0"/>
          </p:cNvCxnSpPr>
          <p:nvPr/>
        </p:nvCxnSpPr>
        <p:spPr>
          <a:xfrm>
            <a:off x="4624026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FD33BFDD-0319-D74A-B38C-6B2CC4EAAA67}"/>
              </a:ext>
            </a:extLst>
          </p:cNvPr>
          <p:cNvSpPr/>
          <p:nvPr/>
        </p:nvSpPr>
        <p:spPr bwMode="ltGray">
          <a:xfrm>
            <a:off x="3075854" y="4497231"/>
            <a:ext cx="504056" cy="33108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" altLang="ja-JP" sz="800" dirty="0">
                <a:solidFill>
                  <a:schemeClr val="bg1"/>
                </a:solidFill>
              </a:rPr>
              <a:t>wlp0</a:t>
            </a:r>
          </a:p>
          <a:p>
            <a:pPr lvl="0" algn="ctr"/>
            <a:r>
              <a:rPr kumimoji="1" lang="en" altLang="ja-JP" sz="800" dirty="0">
                <a:solidFill>
                  <a:schemeClr val="bg1"/>
                </a:solidFill>
              </a:rPr>
              <a:t>s20u2</a:t>
            </a:r>
          </a:p>
        </p:txBody>
      </p:sp>
      <p:cxnSp>
        <p:nvCxnSpPr>
          <p:cNvPr id="13" name="直線コネクタ 12">
            <a:extLst>
              <a:ext uri="{FF2B5EF4-FFF2-40B4-BE49-F238E27FC236}">
                <a16:creationId xmlns:a16="http://schemas.microsoft.com/office/drawing/2014/main" id="{416331C2-885D-1447-8A55-98B25E436F16}"/>
              </a:ext>
            </a:extLst>
          </p:cNvPr>
          <p:cNvCxnSpPr>
            <a:cxnSpLocks/>
            <a:stCxn id="12" idx="0"/>
            <a:endCxn id="86" idx="2"/>
          </p:cNvCxnSpPr>
          <p:nvPr/>
        </p:nvCxnSpPr>
        <p:spPr>
          <a:xfrm flipV="1">
            <a:off x="3327882" y="2852936"/>
            <a:ext cx="288032" cy="164429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左大かっこ 13">
            <a:extLst>
              <a:ext uri="{FF2B5EF4-FFF2-40B4-BE49-F238E27FC236}">
                <a16:creationId xmlns:a16="http://schemas.microsoft.com/office/drawing/2014/main" id="{5986EDF0-0E2F-C847-9716-4F9DEE60F827}"/>
              </a:ext>
            </a:extLst>
          </p:cNvPr>
          <p:cNvSpPr/>
          <p:nvPr/>
        </p:nvSpPr>
        <p:spPr>
          <a:xfrm rot="16200000">
            <a:off x="4164975" y="4615652"/>
            <a:ext cx="306034" cy="684076"/>
          </a:xfrm>
          <a:prstGeom prst="leftBracket">
            <a:avLst>
              <a:gd name="adj" fmla="val 20107"/>
            </a:avLst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左大かっこ 14">
            <a:extLst>
              <a:ext uri="{FF2B5EF4-FFF2-40B4-BE49-F238E27FC236}">
                <a16:creationId xmlns:a16="http://schemas.microsoft.com/office/drawing/2014/main" id="{E8DD6C87-2368-034E-A6C0-BACE7FC01612}"/>
              </a:ext>
            </a:extLst>
          </p:cNvPr>
          <p:cNvSpPr/>
          <p:nvPr/>
        </p:nvSpPr>
        <p:spPr>
          <a:xfrm rot="16200000">
            <a:off x="5443117" y="4628462"/>
            <a:ext cx="306035" cy="684076"/>
          </a:xfrm>
          <a:prstGeom prst="leftBracket">
            <a:avLst>
              <a:gd name="adj" fmla="val 20107"/>
            </a:avLst>
          </a:prstGeom>
          <a:ln w="381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617776B2-AF61-0545-AC29-52EC5B0FBD02}"/>
              </a:ext>
            </a:extLst>
          </p:cNvPr>
          <p:cNvCxnSpPr>
            <a:cxnSpLocks/>
            <a:endCxn id="6" idx="0"/>
          </p:cNvCxnSpPr>
          <p:nvPr/>
        </p:nvCxnSpPr>
        <p:spPr>
          <a:xfrm flipH="1">
            <a:off x="4624026" y="3777151"/>
            <a:ext cx="288031" cy="5040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992DBF29-3A43-F64B-9345-9DFC40193393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4912057" y="3777151"/>
            <a:ext cx="360041" cy="5040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5C6B69D1-33AF-0347-86C9-ABBC712A57BC}"/>
              </a:ext>
            </a:extLst>
          </p:cNvPr>
          <p:cNvSpPr/>
          <p:nvPr/>
        </p:nvSpPr>
        <p:spPr bwMode="ltGray">
          <a:xfrm>
            <a:off x="5848160" y="341577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1" name="直線コネクタ 20">
            <a:extLst>
              <a:ext uri="{FF2B5EF4-FFF2-40B4-BE49-F238E27FC236}">
                <a16:creationId xmlns:a16="http://schemas.microsoft.com/office/drawing/2014/main" id="{C6CBC68F-B5A9-7C46-B598-9A30E90590AC}"/>
              </a:ext>
            </a:extLst>
          </p:cNvPr>
          <p:cNvCxnSpPr>
            <a:cxnSpLocks/>
            <a:stCxn id="20" idx="2"/>
            <a:endCxn id="8" idx="0"/>
          </p:cNvCxnSpPr>
          <p:nvPr/>
        </p:nvCxnSpPr>
        <p:spPr>
          <a:xfrm flipH="1">
            <a:off x="5920170" y="3775815"/>
            <a:ext cx="288030" cy="50539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A3397D80-32C2-C349-B79B-A91D445C10CB}"/>
              </a:ext>
            </a:extLst>
          </p:cNvPr>
          <p:cNvCxnSpPr>
            <a:cxnSpLocks/>
            <a:stCxn id="20" idx="2"/>
            <a:endCxn id="9" idx="0"/>
          </p:cNvCxnSpPr>
          <p:nvPr/>
        </p:nvCxnSpPr>
        <p:spPr>
          <a:xfrm>
            <a:off x="6208200" y="3775815"/>
            <a:ext cx="360042" cy="50539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F9E4BD46-2CEF-4C47-9C61-CE54324243AC}"/>
              </a:ext>
            </a:extLst>
          </p:cNvPr>
          <p:cNvSpPr/>
          <p:nvPr/>
        </p:nvSpPr>
        <p:spPr bwMode="ltGray">
          <a:xfrm>
            <a:off x="3723926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700" b="1" dirty="0">
                <a:solidFill>
                  <a:schemeClr val="bg1"/>
                </a:solidFill>
              </a:rPr>
              <a:t>enp6s0</a:t>
            </a:r>
            <a:endParaRPr kumimoji="1" lang="ja-JP" altLang="en-US" sz="700" b="1">
              <a:solidFill>
                <a:schemeClr val="bg1"/>
              </a:solidFill>
            </a:endParaRP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F18C1B3C-E856-B84D-98CF-D19E80B00F55}"/>
              </a:ext>
            </a:extLst>
          </p:cNvPr>
          <p:cNvSpPr/>
          <p:nvPr/>
        </p:nvSpPr>
        <p:spPr bwMode="ltGray">
          <a:xfrm>
            <a:off x="4371998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enp5s0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756DABB-13A1-4840-9190-7CC45795A87A}"/>
              </a:ext>
            </a:extLst>
          </p:cNvPr>
          <p:cNvSpPr/>
          <p:nvPr/>
        </p:nvSpPr>
        <p:spPr bwMode="ltGray">
          <a:xfrm>
            <a:off x="5020070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enp4s0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81246F2E-7F9C-9F47-867C-65770F27DA06}"/>
              </a:ext>
            </a:extLst>
          </p:cNvPr>
          <p:cNvSpPr/>
          <p:nvPr/>
        </p:nvSpPr>
        <p:spPr bwMode="ltGray">
          <a:xfrm>
            <a:off x="5668142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enp3s0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6451B676-CCCF-FF4F-A468-0A42AC70C3A6}"/>
              </a:ext>
            </a:extLst>
          </p:cNvPr>
          <p:cNvSpPr/>
          <p:nvPr/>
        </p:nvSpPr>
        <p:spPr bwMode="ltGray">
          <a:xfrm>
            <a:off x="6316214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enp2s0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919BDAF-532B-524D-ACF2-26C46D6490BE}"/>
              </a:ext>
            </a:extLst>
          </p:cNvPr>
          <p:cNvSpPr/>
          <p:nvPr/>
        </p:nvSpPr>
        <p:spPr bwMode="ltGray">
          <a:xfrm>
            <a:off x="6964286" y="4612291"/>
            <a:ext cx="504056" cy="216024"/>
          </a:xfrm>
          <a:prstGeom prst="rect">
            <a:avLst/>
          </a:prstGeom>
          <a:solidFill>
            <a:schemeClr val="accent6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ja-JP" sz="700" b="1" dirty="0">
                <a:solidFill>
                  <a:prstClr val="white"/>
                </a:solidFill>
              </a:rPr>
              <a:t>enp1s0</a:t>
            </a:r>
            <a:endParaRPr kumimoji="1" lang="ja-JP" altLang="en-US" sz="700" b="1">
              <a:solidFill>
                <a:prstClr val="white"/>
              </a:solidFill>
            </a:endParaRPr>
          </a:p>
        </p:txBody>
      </p:sp>
      <p:cxnSp>
        <p:nvCxnSpPr>
          <p:cNvPr id="29" name="直線コネクタ 28">
            <a:extLst>
              <a:ext uri="{FF2B5EF4-FFF2-40B4-BE49-F238E27FC236}">
                <a16:creationId xmlns:a16="http://schemas.microsoft.com/office/drawing/2014/main" id="{CE8EA0C4-28E0-F24A-BE05-6F1882821BBC}"/>
              </a:ext>
            </a:extLst>
          </p:cNvPr>
          <p:cNvCxnSpPr>
            <a:cxnSpLocks/>
            <a:stCxn id="7" idx="2"/>
            <a:endCxn id="25" idx="0"/>
          </p:cNvCxnSpPr>
          <p:nvPr/>
        </p:nvCxnSpPr>
        <p:spPr>
          <a:xfrm>
            <a:off x="5272098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コネクタ 29">
            <a:extLst>
              <a:ext uri="{FF2B5EF4-FFF2-40B4-BE49-F238E27FC236}">
                <a16:creationId xmlns:a16="http://schemas.microsoft.com/office/drawing/2014/main" id="{A2333D36-4071-D547-ACE3-7F05C9BE87FD}"/>
              </a:ext>
            </a:extLst>
          </p:cNvPr>
          <p:cNvCxnSpPr>
            <a:cxnSpLocks/>
          </p:cNvCxnSpPr>
          <p:nvPr/>
        </p:nvCxnSpPr>
        <p:spPr>
          <a:xfrm>
            <a:off x="5926721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507FABA1-CC6F-8948-A6F0-2331EB3F5729}"/>
              </a:ext>
            </a:extLst>
          </p:cNvPr>
          <p:cNvCxnSpPr>
            <a:cxnSpLocks/>
          </p:cNvCxnSpPr>
          <p:nvPr/>
        </p:nvCxnSpPr>
        <p:spPr>
          <a:xfrm>
            <a:off x="6566549" y="4497231"/>
            <a:ext cx="0" cy="1150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67D0A8FB-05A6-3440-9E11-40006FA209BE}"/>
              </a:ext>
            </a:extLst>
          </p:cNvPr>
          <p:cNvCxnSpPr>
            <a:cxnSpLocks/>
            <a:stCxn id="23" idx="0"/>
            <a:endCxn id="86" idx="2"/>
          </p:cNvCxnSpPr>
          <p:nvPr/>
        </p:nvCxnSpPr>
        <p:spPr>
          <a:xfrm flipH="1" flipV="1">
            <a:off x="3615914" y="2852936"/>
            <a:ext cx="360040" cy="175935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左大かっこ 32">
            <a:extLst>
              <a:ext uri="{FF2B5EF4-FFF2-40B4-BE49-F238E27FC236}">
                <a16:creationId xmlns:a16="http://schemas.microsoft.com/office/drawing/2014/main" id="{5DB34B40-93EC-0342-B944-F527EE186C69}"/>
              </a:ext>
            </a:extLst>
          </p:cNvPr>
          <p:cNvSpPr/>
          <p:nvPr/>
        </p:nvSpPr>
        <p:spPr>
          <a:xfrm rot="16200000">
            <a:off x="2778821" y="4585285"/>
            <a:ext cx="306034" cy="792089"/>
          </a:xfrm>
          <a:prstGeom prst="leftBracket">
            <a:avLst>
              <a:gd name="adj" fmla="val 20107"/>
            </a:avLst>
          </a:prstGeom>
          <a:ln w="38100">
            <a:solidFill>
              <a:schemeClr val="accent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5" name="正方形/長方形 34">
            <a:extLst>
              <a:ext uri="{FF2B5EF4-FFF2-40B4-BE49-F238E27FC236}">
                <a16:creationId xmlns:a16="http://schemas.microsoft.com/office/drawing/2014/main" id="{764C9451-D35A-8E46-BC1A-4EACDC3BDFFD}"/>
              </a:ext>
            </a:extLst>
          </p:cNvPr>
          <p:cNvSpPr/>
          <p:nvPr/>
        </p:nvSpPr>
        <p:spPr bwMode="ltGray">
          <a:xfrm>
            <a:off x="5672888" y="4002557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6" name="正方形/長方形 35">
            <a:extLst>
              <a:ext uri="{FF2B5EF4-FFF2-40B4-BE49-F238E27FC236}">
                <a16:creationId xmlns:a16="http://schemas.microsoft.com/office/drawing/2014/main" id="{F978700A-A952-1D42-AF51-F099D7190CEE}"/>
              </a:ext>
            </a:extLst>
          </p:cNvPr>
          <p:cNvSpPr/>
          <p:nvPr/>
        </p:nvSpPr>
        <p:spPr bwMode="ltGray">
          <a:xfrm>
            <a:off x="6421094" y="3972361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7" name="直線コネクタ 36">
            <a:extLst>
              <a:ext uri="{FF2B5EF4-FFF2-40B4-BE49-F238E27FC236}">
                <a16:creationId xmlns:a16="http://schemas.microsoft.com/office/drawing/2014/main" id="{E3AF9B26-C9BA-9E4C-B33B-670686E09C8D}"/>
              </a:ext>
            </a:extLst>
          </p:cNvPr>
          <p:cNvCxnSpPr>
            <a:cxnSpLocks/>
          </p:cNvCxnSpPr>
          <p:nvPr/>
        </p:nvCxnSpPr>
        <p:spPr>
          <a:xfrm>
            <a:off x="7209992" y="4290706"/>
            <a:ext cx="0" cy="34675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70C58638-5C62-604A-8EE7-B9020F1C1167}"/>
              </a:ext>
            </a:extLst>
          </p:cNvPr>
          <p:cNvSpPr/>
          <p:nvPr/>
        </p:nvSpPr>
        <p:spPr bwMode="ltGray">
          <a:xfrm>
            <a:off x="4552017" y="249289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EA9661D0-17C1-4440-9782-4B855044308F}"/>
              </a:ext>
            </a:extLst>
          </p:cNvPr>
          <p:cNvCxnSpPr>
            <a:cxnSpLocks/>
            <a:stCxn id="39" idx="2"/>
            <a:endCxn id="85" idx="1"/>
          </p:cNvCxnSpPr>
          <p:nvPr/>
        </p:nvCxnSpPr>
        <p:spPr>
          <a:xfrm flipH="1">
            <a:off x="4912056" y="2852936"/>
            <a:ext cx="1" cy="37269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2E09DAC3-7DED-1A45-A227-197BA14EE662}"/>
              </a:ext>
            </a:extLst>
          </p:cNvPr>
          <p:cNvSpPr/>
          <p:nvPr/>
        </p:nvSpPr>
        <p:spPr bwMode="ltGray">
          <a:xfrm>
            <a:off x="5854538" y="249289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1FFB976C-449B-ED4E-8A2E-884E33649701}"/>
              </a:ext>
            </a:extLst>
          </p:cNvPr>
          <p:cNvCxnSpPr>
            <a:cxnSpLocks/>
            <a:stCxn id="39" idx="3"/>
            <a:endCxn id="41" idx="1"/>
          </p:cNvCxnSpPr>
          <p:nvPr/>
        </p:nvCxnSpPr>
        <p:spPr>
          <a:xfrm>
            <a:off x="5272097" y="2672916"/>
            <a:ext cx="582441" cy="0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B2890BEC-6655-D642-8D28-0972BCDDE0AC}"/>
              </a:ext>
            </a:extLst>
          </p:cNvPr>
          <p:cNvCxnSpPr>
            <a:cxnSpLocks/>
            <a:stCxn id="41" idx="2"/>
            <a:endCxn id="20" idx="0"/>
          </p:cNvCxnSpPr>
          <p:nvPr/>
        </p:nvCxnSpPr>
        <p:spPr>
          <a:xfrm flipH="1">
            <a:off x="6208200" y="2852936"/>
            <a:ext cx="6378" cy="5628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左大かっこ 44">
            <a:extLst>
              <a:ext uri="{FF2B5EF4-FFF2-40B4-BE49-F238E27FC236}">
                <a16:creationId xmlns:a16="http://schemas.microsoft.com/office/drawing/2014/main" id="{10FB80F6-1F42-DB41-BCA5-BCE2BCC601E9}"/>
              </a:ext>
            </a:extLst>
          </p:cNvPr>
          <p:cNvSpPr/>
          <p:nvPr/>
        </p:nvSpPr>
        <p:spPr>
          <a:xfrm rot="10800000">
            <a:off x="6572228" y="2672916"/>
            <a:ext cx="268326" cy="738634"/>
          </a:xfrm>
          <a:prstGeom prst="leftBracket">
            <a:avLst>
              <a:gd name="adj" fmla="val 20107"/>
            </a:avLst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C8C0B6F1-F95F-794F-A3F8-D6F562B8717D}"/>
              </a:ext>
            </a:extLst>
          </p:cNvPr>
          <p:cNvSpPr/>
          <p:nvPr/>
        </p:nvSpPr>
        <p:spPr bwMode="ltGray">
          <a:xfrm>
            <a:off x="5717178" y="296799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56D8CB14-C6DC-D94C-A4C9-BF06A84A1811}"/>
              </a:ext>
            </a:extLst>
          </p:cNvPr>
          <p:cNvSpPr/>
          <p:nvPr/>
        </p:nvSpPr>
        <p:spPr bwMode="ltGray">
          <a:xfrm>
            <a:off x="6839004" y="2878443"/>
            <a:ext cx="520645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Redis</a:t>
            </a:r>
          </a:p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API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523730A0-1F6D-874A-9E82-7EFC2DFEDE63}"/>
              </a:ext>
            </a:extLst>
          </p:cNvPr>
          <p:cNvSpPr/>
          <p:nvPr/>
        </p:nvSpPr>
        <p:spPr bwMode="ltGray">
          <a:xfrm>
            <a:off x="5241772" y="236645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01847122-55C0-F94B-ACA8-FB59B09AE128}"/>
              </a:ext>
            </a:extLst>
          </p:cNvPr>
          <p:cNvSpPr/>
          <p:nvPr/>
        </p:nvSpPr>
        <p:spPr bwMode="ltGray">
          <a:xfrm>
            <a:off x="6820270" y="4074028"/>
            <a:ext cx="701073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 err="1">
                <a:solidFill>
                  <a:schemeClr val="accent6">
                    <a:lumMod val="50000"/>
                  </a:schemeClr>
                </a:solidFill>
              </a:rPr>
              <a:t>mgmt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雲 55">
            <a:extLst>
              <a:ext uri="{FF2B5EF4-FFF2-40B4-BE49-F238E27FC236}">
                <a16:creationId xmlns:a16="http://schemas.microsoft.com/office/drawing/2014/main" id="{8E6FE37D-A5DC-984F-ADFE-F8FC73C6A8B5}"/>
              </a:ext>
            </a:extLst>
          </p:cNvPr>
          <p:cNvSpPr/>
          <p:nvPr/>
        </p:nvSpPr>
        <p:spPr bwMode="ltGray">
          <a:xfrm>
            <a:off x="7679296" y="3556963"/>
            <a:ext cx="864976" cy="446526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800" b="1" dirty="0">
                <a:solidFill>
                  <a:schemeClr val="bg1">
                    <a:lumMod val="50000"/>
                  </a:schemeClr>
                </a:solidFill>
              </a:rPr>
              <a:t>Public LTE</a:t>
            </a:r>
            <a:endParaRPr kumimoji="1" lang="ja-JP" altLang="en-US" sz="8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20BAB221-3C76-DB47-8745-090DB62B89E3}"/>
              </a:ext>
            </a:extLst>
          </p:cNvPr>
          <p:cNvSpPr/>
          <p:nvPr/>
        </p:nvSpPr>
        <p:spPr bwMode="ltGray">
          <a:xfrm>
            <a:off x="7784624" y="4457442"/>
            <a:ext cx="654320" cy="36004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LTE</a:t>
            </a:r>
          </a:p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Router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3" name="直線コネクタ 62">
            <a:extLst>
              <a:ext uri="{FF2B5EF4-FFF2-40B4-BE49-F238E27FC236}">
                <a16:creationId xmlns:a16="http://schemas.microsoft.com/office/drawing/2014/main" id="{9430CCC2-8351-394E-B43C-03B9ADF4A651}"/>
              </a:ext>
            </a:extLst>
          </p:cNvPr>
          <p:cNvCxnSpPr>
            <a:cxnSpLocks/>
            <a:stCxn id="56" idx="1"/>
            <a:endCxn id="62" idx="0"/>
          </p:cNvCxnSpPr>
          <p:nvPr/>
        </p:nvCxnSpPr>
        <p:spPr>
          <a:xfrm>
            <a:off x="8111784" y="4003014"/>
            <a:ext cx="0" cy="454428"/>
          </a:xfrm>
          <a:prstGeom prst="line">
            <a:avLst/>
          </a:prstGeom>
          <a:ln w="38100">
            <a:solidFill>
              <a:schemeClr val="accent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E2C776F2-66DB-844C-96C9-439FA61B879E}"/>
              </a:ext>
            </a:extLst>
          </p:cNvPr>
          <p:cNvSpPr/>
          <p:nvPr/>
        </p:nvSpPr>
        <p:spPr bwMode="ltGray">
          <a:xfrm>
            <a:off x="3010397" y="1556792"/>
            <a:ext cx="4507395" cy="3275748"/>
          </a:xfrm>
          <a:prstGeom prst="rect">
            <a:avLst/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13E8FB67-88C7-6E44-A981-24575E07E299}"/>
              </a:ext>
            </a:extLst>
          </p:cNvPr>
          <p:cNvSpPr/>
          <p:nvPr/>
        </p:nvSpPr>
        <p:spPr bwMode="ltGray">
          <a:xfrm>
            <a:off x="6316214" y="5120407"/>
            <a:ext cx="2122730" cy="2160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L2SW (N6, </a:t>
            </a:r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mgmt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4" name="円柱 33">
            <a:extLst>
              <a:ext uri="{FF2B5EF4-FFF2-40B4-BE49-F238E27FC236}">
                <a16:creationId xmlns:a16="http://schemas.microsoft.com/office/drawing/2014/main" id="{C200BF92-B0F7-7041-BDC1-9612CC945C24}"/>
              </a:ext>
            </a:extLst>
          </p:cNvPr>
          <p:cNvSpPr/>
          <p:nvPr/>
        </p:nvSpPr>
        <p:spPr bwMode="ltGray">
          <a:xfrm>
            <a:off x="6458536" y="3279772"/>
            <a:ext cx="216025" cy="243347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5C36A45E-4B43-6845-BFDD-1ED71C52261E}"/>
              </a:ext>
            </a:extLst>
          </p:cNvPr>
          <p:cNvSpPr/>
          <p:nvPr/>
        </p:nvSpPr>
        <p:spPr bwMode="ltGray">
          <a:xfrm>
            <a:off x="4881725" y="2908768"/>
            <a:ext cx="520645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Redis</a:t>
            </a:r>
          </a:p>
          <a:p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API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9C1BFB46-ABE5-2E47-9DDC-77C2D41CA8FF}"/>
              </a:ext>
            </a:extLst>
          </p:cNvPr>
          <p:cNvSpPr/>
          <p:nvPr/>
        </p:nvSpPr>
        <p:spPr bwMode="ltGray">
          <a:xfrm>
            <a:off x="7829684" y="1844888"/>
            <a:ext cx="701073" cy="576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Redis</a:t>
            </a:r>
          </a:p>
          <a:p>
            <a:pPr algn="ctr"/>
            <a:endParaRPr kumimoji="1" lang="en-US" altLang="ja-JP" sz="900" b="1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Phase 2</a:t>
            </a:r>
          </a:p>
          <a:p>
            <a:pPr algn="ctr"/>
            <a:endParaRPr kumimoji="1" lang="en-US" altLang="ja-JP" sz="900" b="1" dirty="0">
              <a:solidFill>
                <a:schemeClr val="accent6">
                  <a:lumMod val="50000"/>
                </a:schemeClr>
              </a:solidFill>
            </a:endParaRPr>
          </a:p>
          <a:p>
            <a:pPr algn="ctr"/>
            <a:r>
              <a:rPr kumimoji="1" lang="en-US" altLang="ja-JP" sz="900" b="1" dirty="0">
                <a:solidFill>
                  <a:schemeClr val="accent6">
                    <a:lumMod val="50000"/>
                  </a:schemeClr>
                </a:solidFill>
              </a:rPr>
              <a:t>Phase 3</a:t>
            </a:r>
            <a:endParaRPr kumimoji="1" lang="ja-JP" altLang="en-US" sz="9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1" name="円柱 80">
            <a:extLst>
              <a:ext uri="{FF2B5EF4-FFF2-40B4-BE49-F238E27FC236}">
                <a16:creationId xmlns:a16="http://schemas.microsoft.com/office/drawing/2014/main" id="{84B092BE-B804-E944-AE0A-281B7299DD16}"/>
              </a:ext>
            </a:extLst>
          </p:cNvPr>
          <p:cNvSpPr/>
          <p:nvPr/>
        </p:nvSpPr>
        <p:spPr bwMode="ltGray">
          <a:xfrm>
            <a:off x="7704497" y="1776886"/>
            <a:ext cx="117394" cy="136003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2" name="直線コネクタ 81">
            <a:extLst>
              <a:ext uri="{FF2B5EF4-FFF2-40B4-BE49-F238E27FC236}">
                <a16:creationId xmlns:a16="http://schemas.microsoft.com/office/drawing/2014/main" id="{51B63B7E-008D-B841-9834-8EB8A3BDBD91}"/>
              </a:ext>
            </a:extLst>
          </p:cNvPr>
          <p:cNvCxnSpPr>
            <a:cxnSpLocks/>
          </p:cNvCxnSpPr>
          <p:nvPr/>
        </p:nvCxnSpPr>
        <p:spPr>
          <a:xfrm flipH="1" flipV="1">
            <a:off x="7593854" y="2142697"/>
            <a:ext cx="252030" cy="1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線コネクタ 82">
            <a:extLst>
              <a:ext uri="{FF2B5EF4-FFF2-40B4-BE49-F238E27FC236}">
                <a16:creationId xmlns:a16="http://schemas.microsoft.com/office/drawing/2014/main" id="{E18DAC42-9AB6-6647-9495-2E42578B997D}"/>
              </a:ext>
            </a:extLst>
          </p:cNvPr>
          <p:cNvCxnSpPr>
            <a:cxnSpLocks/>
          </p:cNvCxnSpPr>
          <p:nvPr/>
        </p:nvCxnSpPr>
        <p:spPr>
          <a:xfrm flipH="1" flipV="1">
            <a:off x="7611355" y="2411503"/>
            <a:ext cx="252030" cy="1"/>
          </a:xfrm>
          <a:prstGeom prst="line">
            <a:avLst/>
          </a:prstGeom>
          <a:ln w="1905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34D2FE5D-97B0-E544-B1DC-0C824F716438}"/>
              </a:ext>
            </a:extLst>
          </p:cNvPr>
          <p:cNvSpPr/>
          <p:nvPr/>
        </p:nvSpPr>
        <p:spPr bwMode="ltGray">
          <a:xfrm>
            <a:off x="5167329" y="3982361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F4529590-EACE-9046-91C5-B7F59D0D1E03}"/>
              </a:ext>
            </a:extLst>
          </p:cNvPr>
          <p:cNvSpPr/>
          <p:nvPr/>
        </p:nvSpPr>
        <p:spPr bwMode="ltGray">
          <a:xfrm>
            <a:off x="4552017" y="341711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N3IWF</a:t>
            </a: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F5C83303-74E2-BE49-AAC9-896E70CFC474}"/>
              </a:ext>
            </a:extLst>
          </p:cNvPr>
          <p:cNvSpPr/>
          <p:nvPr/>
        </p:nvSpPr>
        <p:spPr bwMode="ltGray">
          <a:xfrm>
            <a:off x="4332863" y="3982361"/>
            <a:ext cx="366300" cy="246976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Y2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F8C1A95F-2742-8E47-87A8-6AF61752AF73}"/>
              </a:ext>
            </a:extLst>
          </p:cNvPr>
          <p:cNvSpPr/>
          <p:nvPr/>
        </p:nvSpPr>
        <p:spPr bwMode="ltGray">
          <a:xfrm>
            <a:off x="3036462" y="4128868"/>
            <a:ext cx="366300" cy="24326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Y1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5" name="円柱 84">
            <a:extLst>
              <a:ext uri="{FF2B5EF4-FFF2-40B4-BE49-F238E27FC236}">
                <a16:creationId xmlns:a16="http://schemas.microsoft.com/office/drawing/2014/main" id="{60A89E33-4A98-9540-98B5-FC9E5628CEBC}"/>
              </a:ext>
            </a:extLst>
          </p:cNvPr>
          <p:cNvSpPr/>
          <p:nvPr/>
        </p:nvSpPr>
        <p:spPr bwMode="ltGray">
          <a:xfrm>
            <a:off x="4804043" y="3225634"/>
            <a:ext cx="216025" cy="243347"/>
          </a:xfrm>
          <a:prstGeom prst="can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C4369A5E-8C6B-2A40-BAA1-DD1FFAC846A7}"/>
              </a:ext>
            </a:extLst>
          </p:cNvPr>
          <p:cNvSpPr/>
          <p:nvPr/>
        </p:nvSpPr>
        <p:spPr bwMode="ltGray">
          <a:xfrm>
            <a:off x="3255874" y="249289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WiFi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-AP</a:t>
            </a:r>
          </a:p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(</a:t>
            </a:r>
            <a:r>
              <a:rPr kumimoji="1" lang="en-US" altLang="ja-JP" sz="800" b="1" dirty="0" err="1">
                <a:solidFill>
                  <a:schemeClr val="accent6">
                    <a:lumMod val="50000"/>
                  </a:schemeClr>
                </a:solidFill>
              </a:rPr>
              <a:t>hostapd</a:t>
            </a:r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)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四角形吹き出し 4">
            <a:extLst>
              <a:ext uri="{FF2B5EF4-FFF2-40B4-BE49-F238E27FC236}">
                <a16:creationId xmlns:a16="http://schemas.microsoft.com/office/drawing/2014/main" id="{20E897A4-2CE0-9749-8E88-A7552F4FEA98}"/>
              </a:ext>
            </a:extLst>
          </p:cNvPr>
          <p:cNvSpPr/>
          <p:nvPr/>
        </p:nvSpPr>
        <p:spPr bwMode="ltGray">
          <a:xfrm>
            <a:off x="1152130" y="1591118"/>
            <a:ext cx="1401759" cy="1910707"/>
          </a:xfrm>
          <a:prstGeom prst="wedgeRectCallout">
            <a:avLst>
              <a:gd name="adj1" fmla="val 103675"/>
              <a:gd name="adj2" fmla="val 7808"/>
            </a:avLst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" altLang="ja-JP" sz="600" dirty="0">
                <a:solidFill>
                  <a:schemeClr val="tx1"/>
                </a:solidFill>
              </a:rPr>
              <a:t>interface=wlp0s20u2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bridge=y2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driver=nl80211</a:t>
            </a:r>
          </a:p>
          <a:p>
            <a:r>
              <a:rPr kumimoji="1" lang="en" altLang="ja-JP" sz="600" dirty="0" err="1">
                <a:solidFill>
                  <a:schemeClr val="tx1"/>
                </a:solidFill>
              </a:rPr>
              <a:t>macaddr_acl</a:t>
            </a:r>
            <a:r>
              <a:rPr kumimoji="1" lang="en" altLang="ja-JP" sz="600" dirty="0">
                <a:solidFill>
                  <a:schemeClr val="tx1"/>
                </a:solidFill>
              </a:rPr>
              <a:t>=0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</a:t>
            </a:r>
          </a:p>
          <a:p>
            <a:r>
              <a:rPr kumimoji="1" lang="en" altLang="ja-JP" sz="600" dirty="0" err="1">
                <a:solidFill>
                  <a:schemeClr val="tx1"/>
                </a:solidFill>
              </a:rPr>
              <a:t>ctrl_interface</a:t>
            </a:r>
            <a:r>
              <a:rPr kumimoji="1" lang="en" altLang="ja-JP" sz="600" dirty="0">
                <a:solidFill>
                  <a:schemeClr val="tx1"/>
                </a:solidFill>
              </a:rPr>
              <a:t>=/var/run/</a:t>
            </a:r>
            <a:r>
              <a:rPr kumimoji="1" lang="en" altLang="ja-JP" sz="600" dirty="0" err="1">
                <a:solidFill>
                  <a:schemeClr val="tx1"/>
                </a:solidFill>
              </a:rPr>
              <a:t>hostapd</a:t>
            </a:r>
            <a:endParaRPr kumimoji="1" lang="en" altLang="ja-JP" sz="600" dirty="0">
              <a:solidFill>
                <a:schemeClr val="tx1"/>
              </a:solidFill>
            </a:endParaRPr>
          </a:p>
          <a:p>
            <a:r>
              <a:rPr kumimoji="1" lang="en" altLang="ja-JP" sz="600" dirty="0" err="1">
                <a:solidFill>
                  <a:schemeClr val="tx1"/>
                </a:solidFill>
              </a:rPr>
              <a:t>ctrl_interface_group</a:t>
            </a:r>
            <a:r>
              <a:rPr kumimoji="1" lang="en" altLang="ja-JP" sz="600" dirty="0">
                <a:solidFill>
                  <a:schemeClr val="tx1"/>
                </a:solidFill>
              </a:rPr>
              <a:t>=wheel</a:t>
            </a:r>
          </a:p>
          <a:p>
            <a:r>
              <a:rPr kumimoji="1" lang="en" altLang="ja-JP" sz="600" b="1" dirty="0" err="1">
                <a:solidFill>
                  <a:srgbClr val="0070C0"/>
                </a:solidFill>
              </a:rPr>
              <a:t>ssid</a:t>
            </a:r>
            <a:r>
              <a:rPr kumimoji="1" lang="en" altLang="ja-JP" sz="600" b="1" dirty="0">
                <a:solidFill>
                  <a:srgbClr val="0070C0"/>
                </a:solidFill>
              </a:rPr>
              <a:t>=11AX</a:t>
            </a:r>
          </a:p>
          <a:p>
            <a:r>
              <a:rPr kumimoji="1" lang="en" altLang="ja-JP" sz="600" dirty="0" err="1">
                <a:solidFill>
                  <a:schemeClr val="tx1"/>
                </a:solidFill>
              </a:rPr>
              <a:t>hw_mode</a:t>
            </a:r>
            <a:r>
              <a:rPr kumimoji="1" lang="en" altLang="ja-JP" sz="600" dirty="0">
                <a:solidFill>
                  <a:schemeClr val="tx1"/>
                </a:solidFill>
              </a:rPr>
              <a:t>=g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channel=1</a:t>
            </a:r>
          </a:p>
          <a:p>
            <a:r>
              <a:rPr kumimoji="1" lang="en" altLang="ja-JP" sz="600" dirty="0" err="1">
                <a:solidFill>
                  <a:schemeClr val="tx1"/>
                </a:solidFill>
              </a:rPr>
              <a:t>country_code</a:t>
            </a:r>
            <a:r>
              <a:rPr kumimoji="1" lang="en" altLang="ja-JP" sz="600" dirty="0">
                <a:solidFill>
                  <a:schemeClr val="tx1"/>
                </a:solidFill>
              </a:rPr>
              <a:t>=JP</a:t>
            </a:r>
          </a:p>
          <a:p>
            <a:r>
              <a:rPr kumimoji="1" lang="en" altLang="ja-JP" sz="600" dirty="0" err="1">
                <a:solidFill>
                  <a:schemeClr val="tx1"/>
                </a:solidFill>
              </a:rPr>
              <a:t>ignore_broadcast_ssid</a:t>
            </a:r>
            <a:r>
              <a:rPr kumimoji="1" lang="en" altLang="ja-JP" sz="600" dirty="0">
                <a:solidFill>
                  <a:schemeClr val="tx1"/>
                </a:solidFill>
              </a:rPr>
              <a:t>=0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</a:t>
            </a:r>
          </a:p>
          <a:p>
            <a:r>
              <a:rPr kumimoji="1" lang="en" altLang="ja-JP" sz="600" dirty="0" err="1">
                <a:solidFill>
                  <a:schemeClr val="tx1"/>
                </a:solidFill>
              </a:rPr>
              <a:t>wpa</a:t>
            </a:r>
            <a:r>
              <a:rPr kumimoji="1" lang="en" altLang="ja-JP" sz="600" dirty="0">
                <a:solidFill>
                  <a:schemeClr val="tx1"/>
                </a:solidFill>
              </a:rPr>
              <a:t>=2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ieee80211d=1</a:t>
            </a:r>
          </a:p>
          <a:p>
            <a:r>
              <a:rPr kumimoji="1" lang="en" altLang="ja-JP" sz="600" dirty="0" err="1">
                <a:solidFill>
                  <a:schemeClr val="tx1"/>
                </a:solidFill>
              </a:rPr>
              <a:t>wpa_key_mgmt</a:t>
            </a:r>
            <a:r>
              <a:rPr kumimoji="1" lang="en" altLang="ja-JP" sz="600" dirty="0">
                <a:solidFill>
                  <a:schemeClr val="tx1"/>
                </a:solidFill>
              </a:rPr>
              <a:t>=WPA-PSK</a:t>
            </a:r>
          </a:p>
          <a:p>
            <a:r>
              <a:rPr kumimoji="1" lang="en" altLang="ja-JP" sz="600" b="1" dirty="0" err="1">
                <a:solidFill>
                  <a:srgbClr val="0070C0"/>
                </a:solidFill>
              </a:rPr>
              <a:t>wpa_passphrase</a:t>
            </a:r>
            <a:r>
              <a:rPr kumimoji="1" lang="en" altLang="ja-JP" sz="600" b="1" dirty="0">
                <a:solidFill>
                  <a:srgbClr val="0070C0"/>
                </a:solidFill>
              </a:rPr>
              <a:t>=Abcd12345</a:t>
            </a:r>
          </a:p>
          <a:p>
            <a:r>
              <a:rPr kumimoji="1" lang="en" altLang="ja-JP" sz="600" dirty="0" err="1">
                <a:solidFill>
                  <a:schemeClr val="tx1"/>
                </a:solidFill>
              </a:rPr>
              <a:t>rsn_pairwise</a:t>
            </a:r>
            <a:r>
              <a:rPr kumimoji="1" lang="en" altLang="ja-JP" sz="600" dirty="0">
                <a:solidFill>
                  <a:schemeClr val="tx1"/>
                </a:solidFill>
              </a:rPr>
              <a:t>=CCMP</a:t>
            </a:r>
          </a:p>
          <a:p>
            <a:r>
              <a:rPr kumimoji="1" lang="en" altLang="ja-JP" sz="600" dirty="0" err="1">
                <a:solidFill>
                  <a:schemeClr val="tx1"/>
                </a:solidFill>
              </a:rPr>
              <a:t>auth_algs</a:t>
            </a:r>
            <a:r>
              <a:rPr kumimoji="1" lang="en" altLang="ja-JP" sz="600" dirty="0">
                <a:solidFill>
                  <a:schemeClr val="tx1"/>
                </a:solidFill>
              </a:rPr>
              <a:t>=1</a:t>
            </a:r>
          </a:p>
        </p:txBody>
      </p:sp>
      <p:sp>
        <p:nvSpPr>
          <p:cNvPr id="66" name="雲 65">
            <a:extLst>
              <a:ext uri="{FF2B5EF4-FFF2-40B4-BE49-F238E27FC236}">
                <a16:creationId xmlns:a16="http://schemas.microsoft.com/office/drawing/2014/main" id="{6864C995-655E-EA45-8BFF-E1FE889C8FEF}"/>
              </a:ext>
            </a:extLst>
          </p:cNvPr>
          <p:cNvSpPr/>
          <p:nvPr/>
        </p:nvSpPr>
        <p:spPr bwMode="ltGray">
          <a:xfrm>
            <a:off x="3592173" y="3967695"/>
            <a:ext cx="546950" cy="303520"/>
          </a:xfrm>
          <a:prstGeom prst="cloud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800" b="1" dirty="0">
                <a:solidFill>
                  <a:schemeClr val="accent6">
                    <a:lumMod val="50000"/>
                  </a:schemeClr>
                </a:solidFill>
              </a:rPr>
              <a:t>Y2</a:t>
            </a:r>
            <a:endParaRPr kumimoji="1" lang="ja-JP" altLang="en-US" sz="8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1" name="四角形吹き出し 70">
            <a:extLst>
              <a:ext uri="{FF2B5EF4-FFF2-40B4-BE49-F238E27FC236}">
                <a16:creationId xmlns:a16="http://schemas.microsoft.com/office/drawing/2014/main" id="{A53E6B14-03C2-AE4B-8C63-070CB9667975}"/>
              </a:ext>
            </a:extLst>
          </p:cNvPr>
          <p:cNvSpPr/>
          <p:nvPr/>
        </p:nvSpPr>
        <p:spPr bwMode="ltGray">
          <a:xfrm>
            <a:off x="384754" y="3596349"/>
            <a:ext cx="1728192" cy="1635413"/>
          </a:xfrm>
          <a:prstGeom prst="wedgeRectCallout">
            <a:avLst>
              <a:gd name="adj1" fmla="val 143156"/>
              <a:gd name="adj2" fmla="val -20594"/>
            </a:avLst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" altLang="ja-JP" sz="600" dirty="0">
                <a:solidFill>
                  <a:schemeClr val="tx1"/>
                </a:solidFill>
              </a:rPr>
              <a:t>TYPE=Bridge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PROXY_METHOD=none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BROWSER_ONLY=no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BOOTPROTO=none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DEFROUTE=yes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IPV4_FAILURE_FATAL=no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IPV6INIT=yes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IPV6_AUTOCONF=yes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IPV6_DEFROUTE=yes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IPV6_FAILURE_FATAL=no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IPV6_ADDR_GEN_MODE=stable-privacy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NAME=y2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DEVICE=y2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ONBOOT=yes</a:t>
            </a:r>
          </a:p>
          <a:p>
            <a:r>
              <a:rPr kumimoji="1" lang="en" altLang="ja-JP" sz="600" b="1" dirty="0">
                <a:solidFill>
                  <a:srgbClr val="0070C0"/>
                </a:solidFill>
              </a:rPr>
              <a:t>IPADDR=10.10.10.2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PREFIX=24</a:t>
            </a:r>
          </a:p>
        </p:txBody>
      </p:sp>
      <p:sp>
        <p:nvSpPr>
          <p:cNvPr id="78" name="四角形吹き出し 77">
            <a:extLst>
              <a:ext uri="{FF2B5EF4-FFF2-40B4-BE49-F238E27FC236}">
                <a16:creationId xmlns:a16="http://schemas.microsoft.com/office/drawing/2014/main" id="{A4A81E80-C41D-1E45-9D5C-7F6E82301E84}"/>
              </a:ext>
            </a:extLst>
          </p:cNvPr>
          <p:cNvSpPr/>
          <p:nvPr/>
        </p:nvSpPr>
        <p:spPr bwMode="ltGray">
          <a:xfrm>
            <a:off x="2931838" y="5327173"/>
            <a:ext cx="1296144" cy="717738"/>
          </a:xfrm>
          <a:prstGeom prst="wedgeRectCallout">
            <a:avLst>
              <a:gd name="adj1" fmla="val 17127"/>
              <a:gd name="adj2" fmla="val -126901"/>
            </a:avLst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" altLang="ja-JP" sz="600" dirty="0">
                <a:solidFill>
                  <a:schemeClr val="tx1"/>
                </a:solidFill>
              </a:rPr>
              <a:t>TYPE=Ethernet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HWADDR=0c:e8:5c:68:31:01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NAME=enp6s0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DEVICE=enp6s0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ONBOOT=yes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BRIDGE=y2</a:t>
            </a:r>
          </a:p>
        </p:txBody>
      </p:sp>
      <p:sp>
        <p:nvSpPr>
          <p:cNvPr id="84" name="四角形吹き出し 83">
            <a:extLst>
              <a:ext uri="{FF2B5EF4-FFF2-40B4-BE49-F238E27FC236}">
                <a16:creationId xmlns:a16="http://schemas.microsoft.com/office/drawing/2014/main" id="{0439C9FF-C79F-DF4F-BE64-30D537E44FA6}"/>
              </a:ext>
            </a:extLst>
          </p:cNvPr>
          <p:cNvSpPr/>
          <p:nvPr/>
        </p:nvSpPr>
        <p:spPr bwMode="ltGray">
          <a:xfrm>
            <a:off x="8899666" y="1170547"/>
            <a:ext cx="1968127" cy="3201588"/>
          </a:xfrm>
          <a:prstGeom prst="wedgeRectCallout">
            <a:avLst>
              <a:gd name="adj1" fmla="val -124399"/>
              <a:gd name="adj2" fmla="val 6464"/>
            </a:avLst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" altLang="ja-JP" sz="600" dirty="0">
                <a:solidFill>
                  <a:schemeClr val="tx1"/>
                </a:solidFill>
              </a:rPr>
              <a:t>#define enp2s0_mac "0c:e8:5c:68:30:fd"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enp3s0_mac "0c:e8:5c:68:30:fe"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enp4s0_mac "0c:e8:5c:68:30:ff"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enp5s0_mac "0c:e8:5c:68:31:00"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//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enp2s0_ip "192.168.1.121"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enp3s0_ip "192.168.2.120"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enp4s0_ip "192.168.2.121"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enp5s0_ip "10.10.10.1"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enp6s0_ip "10.10.10.2"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//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DN_N6_IP  "192.168.1.1"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UPF_N6_IP enp2s0_ip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UPF_N3_IP enp3s0_ip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RAN_N3_IP enp4s0_ip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RAN_Y2_IP enp5s0_ip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WAP_Y2_IP enp6s0_ip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//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enp2s0_dev "0000:02:00.0"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enp3s0_dev "0000:03:00.0"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enp4s0_dev "0000:04:00.0"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enp5s0_dev "0000:05:00.0"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//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UPF_N6_DEV enp2s0_dev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UPF_N3_DEV enp3s0_dev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RAN_N3_DEV enp4s0_dev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RAN_Y2_DEV enp5s0_dev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//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UPF_N6_MAC enp2s0_mac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UPF_N3_MAC enp3s0_mac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RAN_N3_MAC enp4s0_mac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#define RAN_Y2_MAC enp5s0_mac</a:t>
            </a:r>
          </a:p>
        </p:txBody>
      </p:sp>
      <p:sp>
        <p:nvSpPr>
          <p:cNvPr id="87" name="四角形吹き出し 86">
            <a:extLst>
              <a:ext uri="{FF2B5EF4-FFF2-40B4-BE49-F238E27FC236}">
                <a16:creationId xmlns:a16="http://schemas.microsoft.com/office/drawing/2014/main" id="{7A3E77C3-8864-624F-B7CC-BBD841A5A9BB}"/>
              </a:ext>
            </a:extLst>
          </p:cNvPr>
          <p:cNvSpPr/>
          <p:nvPr/>
        </p:nvSpPr>
        <p:spPr bwMode="ltGray">
          <a:xfrm>
            <a:off x="8883343" y="4472500"/>
            <a:ext cx="1959295" cy="1863464"/>
          </a:xfrm>
          <a:prstGeom prst="wedgeRectCallout">
            <a:avLst>
              <a:gd name="adj1" fmla="val -125046"/>
              <a:gd name="adj2" fmla="val -36498"/>
            </a:avLst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" altLang="ja-JP" sz="600" dirty="0">
                <a:solidFill>
                  <a:schemeClr val="tx1"/>
                </a:solidFill>
              </a:rPr>
              <a:t>TYPE=Ethernet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PROXY_METHOD=none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BROWSER_ONLY=no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BOOTPROTO=none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DEFROUTE=yes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IPV4_FAILURE_FATAL=no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IPV6INIT=yes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IPV6_AUTOCONF=yes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IPV6_DEFROUTE=yes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IPV6_FAILURE_FATAL=no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IPV6_ADDR_GEN_MODE=stable-privacy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NAME=enp1s0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UUID=47a029c6-cabd-44e8-af00-18442e849075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DEVICE=enp1s0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ONBOOT=yes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IPADDR=192.168.1.120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PREFIX=24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GATEWAY=192.168.1.1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DNS1=8.8.8.8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DNS2=8.8.4.4</a:t>
            </a:r>
          </a:p>
        </p:txBody>
      </p:sp>
      <p:sp>
        <p:nvSpPr>
          <p:cNvPr id="74" name="四角形吹き出し 73">
            <a:extLst>
              <a:ext uri="{FF2B5EF4-FFF2-40B4-BE49-F238E27FC236}">
                <a16:creationId xmlns:a16="http://schemas.microsoft.com/office/drawing/2014/main" id="{1FAACBBA-2879-434A-A6FB-BEB1DEEB1A88}"/>
              </a:ext>
            </a:extLst>
          </p:cNvPr>
          <p:cNvSpPr/>
          <p:nvPr/>
        </p:nvSpPr>
        <p:spPr bwMode="ltGray">
          <a:xfrm>
            <a:off x="3126360" y="832544"/>
            <a:ext cx="1401759" cy="1142903"/>
          </a:xfrm>
          <a:prstGeom prst="wedgeRectCallout">
            <a:avLst>
              <a:gd name="adj1" fmla="val 76891"/>
              <a:gd name="adj2" fmla="val 171530"/>
            </a:avLst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" altLang="ja-JP" sz="600">
                <a:solidFill>
                  <a:schemeClr val="tx1"/>
                </a:solidFill>
              </a:rPr>
              <a:t>redis</a:t>
            </a:r>
            <a:r>
              <a:rPr kumimoji="1" lang="en" altLang="ja-JP" sz="600" dirty="0">
                <a:solidFill>
                  <a:schemeClr val="tx1"/>
                </a:solidFill>
              </a:rPr>
              <a:t>-cli </a:t>
            </a:r>
            <a:r>
              <a:rPr kumimoji="1" lang="en" altLang="ja-JP" sz="600" dirty="0" err="1">
                <a:solidFill>
                  <a:schemeClr val="tx1"/>
                </a:solidFill>
              </a:rPr>
              <a:t>hgetall</a:t>
            </a:r>
            <a:r>
              <a:rPr kumimoji="1" lang="en" altLang="ja-JP" sz="600" dirty="0">
                <a:solidFill>
                  <a:schemeClr val="tx1"/>
                </a:solidFill>
              </a:rPr>
              <a:t> RAN:2000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1) "vcnTunnelInfo.ipv4Addres"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2) "192.168.2.121"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3) "</a:t>
            </a:r>
            <a:r>
              <a:rPr kumimoji="1" lang="en" altLang="ja-JP" sz="600" dirty="0" err="1">
                <a:solidFill>
                  <a:schemeClr val="tx1"/>
                </a:solidFill>
              </a:rPr>
              <a:t>vcnTunnelInfo.gtpTeid</a:t>
            </a:r>
            <a:r>
              <a:rPr kumimoji="1" lang="en" altLang="ja-JP" sz="600" dirty="0">
                <a:solidFill>
                  <a:schemeClr val="tx1"/>
                </a:solidFill>
              </a:rPr>
              <a:t>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4) "2000"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5) "hcnTunnelInfo.ipv4Addres"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6) "192.168.2.120"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7) "</a:t>
            </a:r>
            <a:r>
              <a:rPr kumimoji="1" lang="en" altLang="ja-JP" sz="600" dirty="0" err="1">
                <a:solidFill>
                  <a:schemeClr val="tx1"/>
                </a:solidFill>
              </a:rPr>
              <a:t>hcnTunnelInfo.gtpTeid</a:t>
            </a:r>
            <a:r>
              <a:rPr kumimoji="1" lang="en" altLang="ja-JP" sz="600" dirty="0">
                <a:solidFill>
                  <a:schemeClr val="tx1"/>
                </a:solidFill>
              </a:rPr>
              <a:t>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8) "1000"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9) "ueIpv4Address"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10) "10.10.10.3"</a:t>
            </a:r>
          </a:p>
        </p:txBody>
      </p:sp>
      <p:sp>
        <p:nvSpPr>
          <p:cNvPr id="88" name="四角形吹き出し 87">
            <a:extLst>
              <a:ext uri="{FF2B5EF4-FFF2-40B4-BE49-F238E27FC236}">
                <a16:creationId xmlns:a16="http://schemas.microsoft.com/office/drawing/2014/main" id="{9C2C1572-C3FB-D44A-8029-4D8102E5D38E}"/>
              </a:ext>
            </a:extLst>
          </p:cNvPr>
          <p:cNvSpPr/>
          <p:nvPr/>
        </p:nvSpPr>
        <p:spPr bwMode="ltGray">
          <a:xfrm>
            <a:off x="6277706" y="837932"/>
            <a:ext cx="1401759" cy="1270143"/>
          </a:xfrm>
          <a:prstGeom prst="wedgeRectCallout">
            <a:avLst>
              <a:gd name="adj1" fmla="val -27653"/>
              <a:gd name="adj2" fmla="val 149373"/>
            </a:avLst>
          </a:prstGeom>
          <a:solidFill>
            <a:schemeClr val="accent2">
              <a:lumMod val="20000"/>
              <a:lumOff val="80000"/>
            </a:schemeClr>
          </a:solidFill>
          <a:ln w="952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" altLang="ja-JP" sz="600" dirty="0" err="1">
                <a:solidFill>
                  <a:schemeClr val="tx1"/>
                </a:solidFill>
              </a:rPr>
              <a:t>redis</a:t>
            </a:r>
            <a:r>
              <a:rPr kumimoji="1" lang="en" altLang="ja-JP" sz="600" dirty="0">
                <a:solidFill>
                  <a:schemeClr val="tx1"/>
                </a:solidFill>
              </a:rPr>
              <a:t>-cli </a:t>
            </a:r>
            <a:r>
              <a:rPr kumimoji="1" lang="en" altLang="ja-JP" sz="600" dirty="0" err="1">
                <a:solidFill>
                  <a:schemeClr val="tx1"/>
                </a:solidFill>
              </a:rPr>
              <a:t>hgetall</a:t>
            </a:r>
            <a:r>
              <a:rPr kumimoji="1" lang="en" altLang="ja-JP" sz="600" dirty="0">
                <a:solidFill>
                  <a:schemeClr val="tx1"/>
                </a:solidFill>
              </a:rPr>
              <a:t> UPF:1000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1) "vcnTunnelInfo.ipv4Addres"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2) "192.168.2.121"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3) "</a:t>
            </a:r>
            <a:r>
              <a:rPr kumimoji="1" lang="en" altLang="ja-JP" sz="600" dirty="0" err="1">
                <a:solidFill>
                  <a:schemeClr val="tx1"/>
                </a:solidFill>
              </a:rPr>
              <a:t>vcnTunnelInfo.gtpTeid</a:t>
            </a:r>
            <a:r>
              <a:rPr kumimoji="1" lang="en" altLang="ja-JP" sz="600" dirty="0">
                <a:solidFill>
                  <a:schemeClr val="tx1"/>
                </a:solidFill>
              </a:rPr>
              <a:t>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4) "2000"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5) "hcnTunnelInfo.ipv4Addres"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6) "192.168.2.120"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7) "</a:t>
            </a:r>
            <a:r>
              <a:rPr kumimoji="1" lang="en" altLang="ja-JP" sz="600" dirty="0" err="1">
                <a:solidFill>
                  <a:schemeClr val="tx1"/>
                </a:solidFill>
              </a:rPr>
              <a:t>hcnTunnelInfo.gtpTeid</a:t>
            </a:r>
            <a:r>
              <a:rPr kumimoji="1" lang="en" altLang="ja-JP" sz="600" dirty="0">
                <a:solidFill>
                  <a:schemeClr val="tx1"/>
                </a:solidFill>
              </a:rPr>
              <a:t>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8) "1000"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 9) "ueIpv4Address"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10) "10.10.10.3"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11) "ueIpv4GlobalAddress"</a:t>
            </a:r>
          </a:p>
          <a:p>
            <a:r>
              <a:rPr kumimoji="1" lang="en" altLang="ja-JP" sz="600" dirty="0">
                <a:solidFill>
                  <a:schemeClr val="tx1"/>
                </a:solidFill>
              </a:rPr>
              <a:t>12) "192.168.1.203"</a:t>
            </a:r>
          </a:p>
        </p:txBody>
      </p:sp>
    </p:spTree>
    <p:extLst>
      <p:ext uri="{BB962C8B-B14F-4D97-AF65-F5344CB8AC3E}">
        <p14:creationId xmlns:p14="http://schemas.microsoft.com/office/powerpoint/2010/main" val="259248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6DA7B7-17E6-894D-A4A2-BD3A1AB6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[TS-23.501] 4.2.3-2</a:t>
            </a:r>
            <a:r>
              <a:rPr lang="en" altLang="ja-JP" sz="2400" dirty="0"/>
              <a:t>: Non-Roaming 5G System Architecture in reference point representation</a:t>
            </a:r>
            <a:br>
              <a:rPr lang="en" altLang="ja-JP" sz="2400" dirty="0"/>
            </a:br>
            <a:endParaRPr kumimoji="1" lang="ja-JP" altLang="en-US" sz="240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548801C-B1FB-A14A-AB7A-F0752DDF4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A8995D4-445E-904E-B011-823816F659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4</a:t>
            </a:fld>
            <a:endParaRPr lang="en-US" dirty="0"/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6839A36D-DC09-5444-885D-B214E2041DD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ja-JP" dirty="0"/>
              <a:t>002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4AA6C4C6-3680-6041-8999-B901D1A0A6C3}"/>
              </a:ext>
            </a:extLst>
          </p:cNvPr>
          <p:cNvSpPr/>
          <p:nvPr/>
        </p:nvSpPr>
        <p:spPr bwMode="ltGray">
          <a:xfrm>
            <a:off x="2911234" y="4271140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EC41C7D-2BE7-8642-A561-056BA867DAC8}"/>
              </a:ext>
            </a:extLst>
          </p:cNvPr>
          <p:cNvSpPr/>
          <p:nvPr/>
        </p:nvSpPr>
        <p:spPr bwMode="ltGray">
          <a:xfrm>
            <a:off x="4165610" y="42711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1A45F8D4-88AB-604F-AC11-8289F4E0E7E5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3301696" y="4451160"/>
            <a:ext cx="86391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926AF153-08EB-1D41-8FEC-AE72D5600889}"/>
              </a:ext>
            </a:extLst>
          </p:cNvPr>
          <p:cNvSpPr/>
          <p:nvPr/>
        </p:nvSpPr>
        <p:spPr bwMode="ltGray">
          <a:xfrm>
            <a:off x="4165420" y="320346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C688B547-7EC0-554B-AAAF-94DF8EE0D417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4525460" y="3563501"/>
            <a:ext cx="190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FD8E600-FC86-7E43-8A74-1182F9264CC7}"/>
              </a:ext>
            </a:extLst>
          </p:cNvPr>
          <p:cNvCxnSpPr>
            <a:cxnSpLocks/>
            <a:stCxn id="5" idx="3"/>
            <a:endCxn id="8" idx="2"/>
          </p:cNvCxnSpPr>
          <p:nvPr/>
        </p:nvCxnSpPr>
        <p:spPr>
          <a:xfrm flipV="1">
            <a:off x="3301696" y="3563501"/>
            <a:ext cx="1223764" cy="8876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7311E82-7A1C-5E4D-99BE-0BCC8DC34209}"/>
              </a:ext>
            </a:extLst>
          </p:cNvPr>
          <p:cNvSpPr/>
          <p:nvPr/>
        </p:nvSpPr>
        <p:spPr bwMode="ltGray">
          <a:xfrm>
            <a:off x="3449642" y="369410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1DA27FDF-A214-3B46-9CE2-88CBF5DC3DB3}"/>
              </a:ext>
            </a:extLst>
          </p:cNvPr>
          <p:cNvSpPr/>
          <p:nvPr/>
        </p:nvSpPr>
        <p:spPr bwMode="ltGray">
          <a:xfrm>
            <a:off x="4304635" y="381860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38EBC6F7-21B7-FC48-B88E-4BDC40652B0F}"/>
              </a:ext>
            </a:extLst>
          </p:cNvPr>
          <p:cNvSpPr/>
          <p:nvPr/>
        </p:nvSpPr>
        <p:spPr bwMode="ltGray">
          <a:xfrm>
            <a:off x="6955716" y="42711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C4DE0C0C-F3FA-2441-9A1D-C160D189B106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4885690" y="4451160"/>
            <a:ext cx="207002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9672463A-8FCF-C443-AE6D-6A9901A058AC}"/>
              </a:ext>
            </a:extLst>
          </p:cNvPr>
          <p:cNvCxnSpPr>
            <a:cxnSpLocks/>
            <a:stCxn id="13" idx="3"/>
            <a:endCxn id="39" idx="2"/>
          </p:cNvCxnSpPr>
          <p:nvPr/>
        </p:nvCxnSpPr>
        <p:spPr>
          <a:xfrm>
            <a:off x="7675796" y="4451160"/>
            <a:ext cx="750407" cy="466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27223375-4667-E24D-AD15-F67870BBA3D6}"/>
              </a:ext>
            </a:extLst>
          </p:cNvPr>
          <p:cNvSpPr/>
          <p:nvPr/>
        </p:nvSpPr>
        <p:spPr bwMode="ltGray">
          <a:xfrm>
            <a:off x="6955716" y="3212976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1AD6519B-4557-EB4E-87F4-80FE0E7BC141}"/>
              </a:ext>
            </a:extLst>
          </p:cNvPr>
          <p:cNvSpPr/>
          <p:nvPr/>
        </p:nvSpPr>
        <p:spPr bwMode="ltGray">
          <a:xfrm>
            <a:off x="5560568" y="442199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DF5744E9-D768-104A-94E6-AA3CF7D07551}"/>
              </a:ext>
            </a:extLst>
          </p:cNvPr>
          <p:cNvCxnSpPr>
            <a:cxnSpLocks/>
            <a:stCxn id="17" idx="2"/>
          </p:cNvCxnSpPr>
          <p:nvPr/>
        </p:nvCxnSpPr>
        <p:spPr>
          <a:xfrm>
            <a:off x="7315756" y="3573016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F3BFD5B8-5D5E-FD48-8531-0FBEFC8649FC}"/>
              </a:ext>
            </a:extLst>
          </p:cNvPr>
          <p:cNvSpPr/>
          <p:nvPr/>
        </p:nvSpPr>
        <p:spPr bwMode="ltGray">
          <a:xfrm>
            <a:off x="7135736" y="379709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E766B3F6-425B-6F42-9C0D-6F77065CEDEF}"/>
              </a:ext>
            </a:extLst>
          </p:cNvPr>
          <p:cNvSpPr/>
          <p:nvPr/>
        </p:nvSpPr>
        <p:spPr bwMode="ltGray">
          <a:xfrm>
            <a:off x="7747804" y="442199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9F146546-378E-3044-AA7D-F581831D3B84}"/>
              </a:ext>
            </a:extLst>
          </p:cNvPr>
          <p:cNvSpPr/>
          <p:nvPr/>
        </p:nvSpPr>
        <p:spPr bwMode="ltGray">
          <a:xfrm>
            <a:off x="4159923" y="199475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C72AB2B8-E4E8-D241-8F07-28A6DF83C3C2}"/>
              </a:ext>
            </a:extLst>
          </p:cNvPr>
          <p:cNvSpPr/>
          <p:nvPr/>
        </p:nvSpPr>
        <p:spPr bwMode="ltGray">
          <a:xfrm>
            <a:off x="6957971" y="19888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6983335A-2284-9348-B8A6-05AE11A3288C}"/>
              </a:ext>
            </a:extLst>
          </p:cNvPr>
          <p:cNvSpPr/>
          <p:nvPr/>
        </p:nvSpPr>
        <p:spPr bwMode="ltGray">
          <a:xfrm>
            <a:off x="5444750" y="199475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5" name="直線コネクタ 54">
            <a:extLst>
              <a:ext uri="{FF2B5EF4-FFF2-40B4-BE49-F238E27FC236}">
                <a16:creationId xmlns:a16="http://schemas.microsoft.com/office/drawing/2014/main" id="{EF93D77C-2224-074F-8BAD-27AD2218746B}"/>
              </a:ext>
            </a:extLst>
          </p:cNvPr>
          <p:cNvCxnSpPr>
            <a:cxnSpLocks/>
            <a:stCxn id="29" idx="2"/>
            <a:endCxn id="17" idx="0"/>
          </p:cNvCxnSpPr>
          <p:nvPr/>
        </p:nvCxnSpPr>
        <p:spPr>
          <a:xfrm>
            <a:off x="5804790" y="2354790"/>
            <a:ext cx="1510966" cy="85818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3CC63E8C-D205-CF46-A6FC-72525731E9C5}"/>
              </a:ext>
            </a:extLst>
          </p:cNvPr>
          <p:cNvSpPr/>
          <p:nvPr/>
        </p:nvSpPr>
        <p:spPr bwMode="ltGray">
          <a:xfrm>
            <a:off x="6259276" y="279593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id="{09B82C9E-B1DC-4241-B7A5-7089D524B857}"/>
              </a:ext>
            </a:extLst>
          </p:cNvPr>
          <p:cNvSpPr/>
          <p:nvPr/>
        </p:nvSpPr>
        <p:spPr bwMode="ltGray">
          <a:xfrm>
            <a:off x="5421110" y="279417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N15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0" name="直線コネクタ 59">
            <a:extLst>
              <a:ext uri="{FF2B5EF4-FFF2-40B4-BE49-F238E27FC236}">
                <a16:creationId xmlns:a16="http://schemas.microsoft.com/office/drawing/2014/main" id="{D86CCD36-BB3D-1F46-A16E-29260D6BE3B3}"/>
              </a:ext>
            </a:extLst>
          </p:cNvPr>
          <p:cNvCxnSpPr>
            <a:cxnSpLocks/>
            <a:stCxn id="25" idx="2"/>
            <a:endCxn id="17" idx="0"/>
          </p:cNvCxnSpPr>
          <p:nvPr/>
        </p:nvCxnSpPr>
        <p:spPr>
          <a:xfrm flipH="1">
            <a:off x="7315756" y="2348880"/>
            <a:ext cx="2255" cy="8640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2230AC9E-E73D-C141-BB9F-654ACFBA49CC}"/>
              </a:ext>
            </a:extLst>
          </p:cNvPr>
          <p:cNvSpPr/>
          <p:nvPr/>
        </p:nvSpPr>
        <p:spPr bwMode="ltGray">
          <a:xfrm>
            <a:off x="7120542" y="263061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1" name="直線コネクタ 70">
            <a:extLst>
              <a:ext uri="{FF2B5EF4-FFF2-40B4-BE49-F238E27FC236}">
                <a16:creationId xmlns:a16="http://schemas.microsoft.com/office/drawing/2014/main" id="{FD4B10AB-CA9D-854A-ABFA-A18064B814D6}"/>
              </a:ext>
            </a:extLst>
          </p:cNvPr>
          <p:cNvCxnSpPr>
            <a:cxnSpLocks/>
            <a:stCxn id="8" idx="0"/>
            <a:endCxn id="23" idx="2"/>
          </p:cNvCxnSpPr>
          <p:nvPr/>
        </p:nvCxnSpPr>
        <p:spPr>
          <a:xfrm flipH="1" flipV="1">
            <a:off x="4519963" y="2354790"/>
            <a:ext cx="5497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0B09F3E2-455D-6C44-BB9F-B5DDD06A8EE3}"/>
              </a:ext>
            </a:extLst>
          </p:cNvPr>
          <p:cNvSpPr/>
          <p:nvPr/>
        </p:nvSpPr>
        <p:spPr bwMode="ltGray">
          <a:xfrm>
            <a:off x="3982652" y="255490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7" name="直線コネクタ 76">
            <a:extLst>
              <a:ext uri="{FF2B5EF4-FFF2-40B4-BE49-F238E27FC236}">
                <a16:creationId xmlns:a16="http://schemas.microsoft.com/office/drawing/2014/main" id="{C372FA71-988A-0040-A269-152D67F26D42}"/>
              </a:ext>
            </a:extLst>
          </p:cNvPr>
          <p:cNvCxnSpPr>
            <a:cxnSpLocks/>
            <a:stCxn id="23" idx="3"/>
            <a:endCxn id="29" idx="1"/>
          </p:cNvCxnSpPr>
          <p:nvPr/>
        </p:nvCxnSpPr>
        <p:spPr>
          <a:xfrm>
            <a:off x="4880003" y="2174770"/>
            <a:ext cx="56474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線コネクタ 84">
            <a:extLst>
              <a:ext uri="{FF2B5EF4-FFF2-40B4-BE49-F238E27FC236}">
                <a16:creationId xmlns:a16="http://schemas.microsoft.com/office/drawing/2014/main" id="{4732E447-0831-5041-B6B1-0E6812474E5E}"/>
              </a:ext>
            </a:extLst>
          </p:cNvPr>
          <p:cNvCxnSpPr>
            <a:cxnSpLocks/>
            <a:stCxn id="8" idx="0"/>
            <a:endCxn id="25" idx="2"/>
          </p:cNvCxnSpPr>
          <p:nvPr/>
        </p:nvCxnSpPr>
        <p:spPr>
          <a:xfrm flipV="1">
            <a:off x="4525460" y="2348880"/>
            <a:ext cx="2792551" cy="85458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AE98D9FF-3E77-9240-B317-D9030E8D7A84}"/>
              </a:ext>
            </a:extLst>
          </p:cNvPr>
          <p:cNvSpPr/>
          <p:nvPr/>
        </p:nvSpPr>
        <p:spPr bwMode="ltGray">
          <a:xfrm>
            <a:off x="5565499" y="335503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8" name="直線コネクタ 97">
            <a:extLst>
              <a:ext uri="{FF2B5EF4-FFF2-40B4-BE49-F238E27FC236}">
                <a16:creationId xmlns:a16="http://schemas.microsoft.com/office/drawing/2014/main" id="{5092FB91-D876-B942-82D2-CE60B8273AAB}"/>
              </a:ext>
            </a:extLst>
          </p:cNvPr>
          <p:cNvCxnSpPr>
            <a:cxnSpLocks/>
            <a:stCxn id="8" idx="3"/>
            <a:endCxn id="17" idx="1"/>
          </p:cNvCxnSpPr>
          <p:nvPr/>
        </p:nvCxnSpPr>
        <p:spPr>
          <a:xfrm>
            <a:off x="4885500" y="3383481"/>
            <a:ext cx="2070216" cy="9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C8BFE56A-C4E3-1A48-B78F-308456866E8B}"/>
              </a:ext>
            </a:extLst>
          </p:cNvPr>
          <p:cNvSpPr/>
          <p:nvPr/>
        </p:nvSpPr>
        <p:spPr bwMode="ltGray">
          <a:xfrm>
            <a:off x="4815634" y="189455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4" name="直線コネクタ 113">
            <a:extLst>
              <a:ext uri="{FF2B5EF4-FFF2-40B4-BE49-F238E27FC236}">
                <a16:creationId xmlns:a16="http://schemas.microsoft.com/office/drawing/2014/main" id="{8E557586-1CCA-184E-9F79-564F2FCE102A}"/>
              </a:ext>
            </a:extLst>
          </p:cNvPr>
          <p:cNvCxnSpPr>
            <a:cxnSpLocks/>
            <a:stCxn id="8" idx="0"/>
            <a:endCxn id="29" idx="2"/>
          </p:cNvCxnSpPr>
          <p:nvPr/>
        </p:nvCxnSpPr>
        <p:spPr>
          <a:xfrm flipV="1">
            <a:off x="4525460" y="2354790"/>
            <a:ext cx="1279330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正方形/長方形 138">
            <a:extLst>
              <a:ext uri="{FF2B5EF4-FFF2-40B4-BE49-F238E27FC236}">
                <a16:creationId xmlns:a16="http://schemas.microsoft.com/office/drawing/2014/main" id="{8A0FC42E-AA2C-3E47-A451-B2F087DBF68C}"/>
              </a:ext>
            </a:extLst>
          </p:cNvPr>
          <p:cNvSpPr/>
          <p:nvPr/>
        </p:nvSpPr>
        <p:spPr bwMode="ltGray">
          <a:xfrm>
            <a:off x="4802337" y="245059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9" name="雲 38">
            <a:extLst>
              <a:ext uri="{FF2B5EF4-FFF2-40B4-BE49-F238E27FC236}">
                <a16:creationId xmlns:a16="http://schemas.microsoft.com/office/drawing/2014/main" id="{C5CC4C1E-371E-DC48-AC85-21676C53D2EA}"/>
              </a:ext>
            </a:extLst>
          </p:cNvPr>
          <p:cNvSpPr/>
          <p:nvPr/>
        </p:nvSpPr>
        <p:spPr bwMode="ltGray">
          <a:xfrm>
            <a:off x="8422872" y="4275800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07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6DA7B7-17E6-894D-A4A2-BD3A1AB6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[TS-23.501] 4.2.3-3</a:t>
            </a:r>
            <a:r>
              <a:rPr lang="en" altLang="ja-JP" sz="2400" dirty="0"/>
              <a:t>: Applying non-roaming 5G System architecture for multiple PDU Session in reference point representation</a:t>
            </a:r>
            <a:endParaRPr kumimoji="1" lang="ja-JP" altLang="en-US" sz="240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548801C-B1FB-A14A-AB7A-F0752DDF4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A8995D4-445E-904E-B011-823816F659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5</a:t>
            </a:fld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6A5B7E0-6000-A04C-8931-EE856F6AD5A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003</a:t>
            </a:r>
            <a:endParaRPr kumimoji="1" lang="ja-JP" altLang="en-US"/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D4519BB4-421C-CB4B-8986-29160ADF2588}"/>
              </a:ext>
            </a:extLst>
          </p:cNvPr>
          <p:cNvSpPr/>
          <p:nvPr/>
        </p:nvSpPr>
        <p:spPr bwMode="ltGray">
          <a:xfrm>
            <a:off x="2699590" y="4271140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正方形/長方形 55">
            <a:extLst>
              <a:ext uri="{FF2B5EF4-FFF2-40B4-BE49-F238E27FC236}">
                <a16:creationId xmlns:a16="http://schemas.microsoft.com/office/drawing/2014/main" id="{0FD0BD79-1FCF-C346-97F1-F03FD70ADA73}"/>
              </a:ext>
            </a:extLst>
          </p:cNvPr>
          <p:cNvSpPr/>
          <p:nvPr/>
        </p:nvSpPr>
        <p:spPr bwMode="ltGray">
          <a:xfrm>
            <a:off x="3953966" y="42711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FCEFAFAB-D839-1D40-AFB5-877EFB638DF9}"/>
              </a:ext>
            </a:extLst>
          </p:cNvPr>
          <p:cNvCxnSpPr>
            <a:cxnSpLocks/>
            <a:stCxn id="54" idx="3"/>
            <a:endCxn id="56" idx="1"/>
          </p:cNvCxnSpPr>
          <p:nvPr/>
        </p:nvCxnSpPr>
        <p:spPr>
          <a:xfrm>
            <a:off x="3090052" y="4451160"/>
            <a:ext cx="86391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266D253E-C6A8-6047-8C5D-13C82DFE27D6}"/>
              </a:ext>
            </a:extLst>
          </p:cNvPr>
          <p:cNvSpPr/>
          <p:nvPr/>
        </p:nvSpPr>
        <p:spPr bwMode="ltGray">
          <a:xfrm>
            <a:off x="3953776" y="3203461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2" name="直線コネクタ 61">
            <a:extLst>
              <a:ext uri="{FF2B5EF4-FFF2-40B4-BE49-F238E27FC236}">
                <a16:creationId xmlns:a16="http://schemas.microsoft.com/office/drawing/2014/main" id="{C38B4203-0BB0-1848-A845-00D64AF3B780}"/>
              </a:ext>
            </a:extLst>
          </p:cNvPr>
          <p:cNvCxnSpPr>
            <a:cxnSpLocks/>
            <a:stCxn id="61" idx="2"/>
            <a:endCxn id="56" idx="0"/>
          </p:cNvCxnSpPr>
          <p:nvPr/>
        </p:nvCxnSpPr>
        <p:spPr>
          <a:xfrm>
            <a:off x="4313816" y="3563501"/>
            <a:ext cx="190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線コネクタ 63">
            <a:extLst>
              <a:ext uri="{FF2B5EF4-FFF2-40B4-BE49-F238E27FC236}">
                <a16:creationId xmlns:a16="http://schemas.microsoft.com/office/drawing/2014/main" id="{18322AE2-D4A4-D040-9987-68B78984CBC1}"/>
              </a:ext>
            </a:extLst>
          </p:cNvPr>
          <p:cNvCxnSpPr>
            <a:cxnSpLocks/>
            <a:stCxn id="54" idx="3"/>
            <a:endCxn id="61" idx="2"/>
          </p:cNvCxnSpPr>
          <p:nvPr/>
        </p:nvCxnSpPr>
        <p:spPr>
          <a:xfrm flipV="1">
            <a:off x="3090052" y="3563501"/>
            <a:ext cx="1223764" cy="8876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C42F4E5A-BFC0-3949-82B5-3C611FEF72F3}"/>
              </a:ext>
            </a:extLst>
          </p:cNvPr>
          <p:cNvSpPr/>
          <p:nvPr/>
        </p:nvSpPr>
        <p:spPr bwMode="ltGray">
          <a:xfrm>
            <a:off x="3237998" y="369410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455290D2-1688-D248-879A-6FFC70F00F25}"/>
              </a:ext>
            </a:extLst>
          </p:cNvPr>
          <p:cNvSpPr/>
          <p:nvPr/>
        </p:nvSpPr>
        <p:spPr bwMode="ltGray">
          <a:xfrm>
            <a:off x="4092991" y="381860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A23BFCE9-7E13-7648-8382-6FC0137404E3}"/>
              </a:ext>
            </a:extLst>
          </p:cNvPr>
          <p:cNvSpPr/>
          <p:nvPr/>
        </p:nvSpPr>
        <p:spPr bwMode="ltGray">
          <a:xfrm>
            <a:off x="6744072" y="4271140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0" name="直線コネクタ 69">
            <a:extLst>
              <a:ext uri="{FF2B5EF4-FFF2-40B4-BE49-F238E27FC236}">
                <a16:creationId xmlns:a16="http://schemas.microsoft.com/office/drawing/2014/main" id="{9099B05B-693B-9D4E-AEAF-AC9F4CAC42B9}"/>
              </a:ext>
            </a:extLst>
          </p:cNvPr>
          <p:cNvCxnSpPr>
            <a:cxnSpLocks/>
            <a:stCxn id="56" idx="3"/>
            <a:endCxn id="69" idx="1"/>
          </p:cNvCxnSpPr>
          <p:nvPr/>
        </p:nvCxnSpPr>
        <p:spPr>
          <a:xfrm>
            <a:off x="4674046" y="4451160"/>
            <a:ext cx="207002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雲 71">
            <a:extLst>
              <a:ext uri="{FF2B5EF4-FFF2-40B4-BE49-F238E27FC236}">
                <a16:creationId xmlns:a16="http://schemas.microsoft.com/office/drawing/2014/main" id="{444CF8D0-53DD-E842-926E-FEBFAFC68F3C}"/>
              </a:ext>
            </a:extLst>
          </p:cNvPr>
          <p:cNvSpPr/>
          <p:nvPr/>
        </p:nvSpPr>
        <p:spPr bwMode="ltGray">
          <a:xfrm>
            <a:off x="8256240" y="4271140"/>
            <a:ext cx="720080" cy="360040"/>
          </a:xfrm>
          <a:prstGeom prst="cloud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IMS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3" name="直線コネクタ 72">
            <a:extLst>
              <a:ext uri="{FF2B5EF4-FFF2-40B4-BE49-F238E27FC236}">
                <a16:creationId xmlns:a16="http://schemas.microsoft.com/office/drawing/2014/main" id="{3CC042C1-B6C6-E043-99D4-F0C3D47759C8}"/>
              </a:ext>
            </a:extLst>
          </p:cNvPr>
          <p:cNvCxnSpPr>
            <a:cxnSpLocks/>
            <a:stCxn id="69" idx="3"/>
            <a:endCxn id="72" idx="2"/>
          </p:cNvCxnSpPr>
          <p:nvPr/>
        </p:nvCxnSpPr>
        <p:spPr>
          <a:xfrm>
            <a:off x="7464152" y="4451160"/>
            <a:ext cx="79432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38B7A117-36EA-BE40-B105-E205FF25A876}"/>
              </a:ext>
            </a:extLst>
          </p:cNvPr>
          <p:cNvSpPr/>
          <p:nvPr/>
        </p:nvSpPr>
        <p:spPr bwMode="ltGray">
          <a:xfrm>
            <a:off x="6744072" y="3212976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ADB92752-D425-8F4C-B9A9-9EBC35070049}"/>
              </a:ext>
            </a:extLst>
          </p:cNvPr>
          <p:cNvSpPr/>
          <p:nvPr/>
        </p:nvSpPr>
        <p:spPr bwMode="ltGray">
          <a:xfrm>
            <a:off x="6172197" y="439577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8" name="直線コネクタ 77">
            <a:extLst>
              <a:ext uri="{FF2B5EF4-FFF2-40B4-BE49-F238E27FC236}">
                <a16:creationId xmlns:a16="http://schemas.microsoft.com/office/drawing/2014/main" id="{8683EA0D-4EAD-F343-A54C-B05804576CDD}"/>
              </a:ext>
            </a:extLst>
          </p:cNvPr>
          <p:cNvCxnSpPr>
            <a:cxnSpLocks/>
            <a:stCxn id="75" idx="2"/>
          </p:cNvCxnSpPr>
          <p:nvPr/>
        </p:nvCxnSpPr>
        <p:spPr>
          <a:xfrm>
            <a:off x="7104112" y="3573016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6DC98BB2-AFDB-E248-AD21-B324B7D527A8}"/>
              </a:ext>
            </a:extLst>
          </p:cNvPr>
          <p:cNvSpPr/>
          <p:nvPr/>
        </p:nvSpPr>
        <p:spPr bwMode="ltGray">
          <a:xfrm>
            <a:off x="6924092" y="379709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5BD8B0A5-5681-E445-8A12-836A589987E1}"/>
              </a:ext>
            </a:extLst>
          </p:cNvPr>
          <p:cNvSpPr/>
          <p:nvPr/>
        </p:nvSpPr>
        <p:spPr bwMode="ltGray">
          <a:xfrm>
            <a:off x="7536160" y="442199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B8B2CFBB-B8FA-254D-BB67-27F6366F3440}"/>
              </a:ext>
            </a:extLst>
          </p:cNvPr>
          <p:cNvSpPr/>
          <p:nvPr/>
        </p:nvSpPr>
        <p:spPr bwMode="ltGray">
          <a:xfrm>
            <a:off x="3948279" y="199475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33C346AA-3618-4749-A553-B49EEB72DC98}"/>
              </a:ext>
            </a:extLst>
          </p:cNvPr>
          <p:cNvSpPr/>
          <p:nvPr/>
        </p:nvSpPr>
        <p:spPr bwMode="ltGray">
          <a:xfrm>
            <a:off x="6746327" y="198884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EFAEE055-72D9-3C4E-AD48-8AF5AC22D0A0}"/>
              </a:ext>
            </a:extLst>
          </p:cNvPr>
          <p:cNvSpPr/>
          <p:nvPr/>
        </p:nvSpPr>
        <p:spPr bwMode="ltGray">
          <a:xfrm>
            <a:off x="5233106" y="1994750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6" name="直線コネクタ 85">
            <a:extLst>
              <a:ext uri="{FF2B5EF4-FFF2-40B4-BE49-F238E27FC236}">
                <a16:creationId xmlns:a16="http://schemas.microsoft.com/office/drawing/2014/main" id="{05DA2D49-CF2A-F341-AEBA-B59238DDAB3F}"/>
              </a:ext>
            </a:extLst>
          </p:cNvPr>
          <p:cNvCxnSpPr>
            <a:cxnSpLocks/>
            <a:stCxn id="84" idx="2"/>
            <a:endCxn id="75" idx="0"/>
          </p:cNvCxnSpPr>
          <p:nvPr/>
        </p:nvCxnSpPr>
        <p:spPr>
          <a:xfrm>
            <a:off x="5593146" y="2354790"/>
            <a:ext cx="1510966" cy="85818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3D06AA36-D671-F044-AC9E-67E491D481EC}"/>
              </a:ext>
            </a:extLst>
          </p:cNvPr>
          <p:cNvSpPr/>
          <p:nvPr/>
        </p:nvSpPr>
        <p:spPr bwMode="ltGray">
          <a:xfrm>
            <a:off x="5700970" y="229890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B51720BB-0EFD-894B-AE46-9E83CADF12DD}"/>
              </a:ext>
            </a:extLst>
          </p:cNvPr>
          <p:cNvSpPr/>
          <p:nvPr/>
        </p:nvSpPr>
        <p:spPr bwMode="ltGray">
          <a:xfrm>
            <a:off x="6166175" y="218277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N15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9" name="直線コネクタ 88">
            <a:extLst>
              <a:ext uri="{FF2B5EF4-FFF2-40B4-BE49-F238E27FC236}">
                <a16:creationId xmlns:a16="http://schemas.microsoft.com/office/drawing/2014/main" id="{1521A511-86C2-D145-9500-BFA4EA48DBFE}"/>
              </a:ext>
            </a:extLst>
          </p:cNvPr>
          <p:cNvCxnSpPr>
            <a:cxnSpLocks/>
            <a:stCxn id="83" idx="2"/>
            <a:endCxn id="75" idx="0"/>
          </p:cNvCxnSpPr>
          <p:nvPr/>
        </p:nvCxnSpPr>
        <p:spPr>
          <a:xfrm flipH="1">
            <a:off x="7104112" y="2348880"/>
            <a:ext cx="2255" cy="8640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9682231F-954C-5546-A55F-80393E8D4926}"/>
              </a:ext>
            </a:extLst>
          </p:cNvPr>
          <p:cNvSpPr/>
          <p:nvPr/>
        </p:nvSpPr>
        <p:spPr bwMode="ltGray">
          <a:xfrm>
            <a:off x="6908494" y="286732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1" name="直線コネクタ 90">
            <a:extLst>
              <a:ext uri="{FF2B5EF4-FFF2-40B4-BE49-F238E27FC236}">
                <a16:creationId xmlns:a16="http://schemas.microsoft.com/office/drawing/2014/main" id="{4AFE39A6-34FA-8144-8F41-4E4E2690435A}"/>
              </a:ext>
            </a:extLst>
          </p:cNvPr>
          <p:cNvCxnSpPr>
            <a:cxnSpLocks/>
            <a:stCxn id="61" idx="0"/>
            <a:endCxn id="81" idx="2"/>
          </p:cNvCxnSpPr>
          <p:nvPr/>
        </p:nvCxnSpPr>
        <p:spPr>
          <a:xfrm flipH="1" flipV="1">
            <a:off x="4308319" y="2354790"/>
            <a:ext cx="5497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07566BAC-4500-3E42-ADE2-119C27A2A592}"/>
              </a:ext>
            </a:extLst>
          </p:cNvPr>
          <p:cNvSpPr/>
          <p:nvPr/>
        </p:nvSpPr>
        <p:spPr bwMode="ltGray">
          <a:xfrm>
            <a:off x="3771008" y="255490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3" name="直線コネクタ 92">
            <a:extLst>
              <a:ext uri="{FF2B5EF4-FFF2-40B4-BE49-F238E27FC236}">
                <a16:creationId xmlns:a16="http://schemas.microsoft.com/office/drawing/2014/main" id="{AB056E56-B724-BF42-A231-F542B6F2E592}"/>
              </a:ext>
            </a:extLst>
          </p:cNvPr>
          <p:cNvCxnSpPr>
            <a:cxnSpLocks/>
            <a:stCxn id="81" idx="3"/>
            <a:endCxn id="84" idx="1"/>
          </p:cNvCxnSpPr>
          <p:nvPr/>
        </p:nvCxnSpPr>
        <p:spPr>
          <a:xfrm>
            <a:off x="4668359" y="2174770"/>
            <a:ext cx="56474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線コネクタ 93">
            <a:extLst>
              <a:ext uri="{FF2B5EF4-FFF2-40B4-BE49-F238E27FC236}">
                <a16:creationId xmlns:a16="http://schemas.microsoft.com/office/drawing/2014/main" id="{A0194474-7058-1C41-81C4-6971D497F067}"/>
              </a:ext>
            </a:extLst>
          </p:cNvPr>
          <p:cNvCxnSpPr>
            <a:cxnSpLocks/>
            <a:stCxn id="61" idx="0"/>
            <a:endCxn id="83" idx="2"/>
          </p:cNvCxnSpPr>
          <p:nvPr/>
        </p:nvCxnSpPr>
        <p:spPr>
          <a:xfrm flipV="1">
            <a:off x="4313816" y="2348880"/>
            <a:ext cx="2792551" cy="85458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正方形/長方形 94">
            <a:extLst>
              <a:ext uri="{FF2B5EF4-FFF2-40B4-BE49-F238E27FC236}">
                <a16:creationId xmlns:a16="http://schemas.microsoft.com/office/drawing/2014/main" id="{621723BC-1AA3-7F4F-9D88-B95D2474E3CE}"/>
              </a:ext>
            </a:extLst>
          </p:cNvPr>
          <p:cNvSpPr/>
          <p:nvPr/>
        </p:nvSpPr>
        <p:spPr bwMode="ltGray">
          <a:xfrm>
            <a:off x="4760978" y="309501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6" name="直線コネクタ 95">
            <a:extLst>
              <a:ext uri="{FF2B5EF4-FFF2-40B4-BE49-F238E27FC236}">
                <a16:creationId xmlns:a16="http://schemas.microsoft.com/office/drawing/2014/main" id="{D8201D7D-1BBD-144C-9A8C-1CE0333B1141}"/>
              </a:ext>
            </a:extLst>
          </p:cNvPr>
          <p:cNvCxnSpPr>
            <a:cxnSpLocks/>
            <a:stCxn id="61" idx="3"/>
            <a:endCxn id="75" idx="1"/>
          </p:cNvCxnSpPr>
          <p:nvPr/>
        </p:nvCxnSpPr>
        <p:spPr>
          <a:xfrm>
            <a:off x="4673856" y="3383481"/>
            <a:ext cx="2070216" cy="9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正方形/長方形 98">
            <a:extLst>
              <a:ext uri="{FF2B5EF4-FFF2-40B4-BE49-F238E27FC236}">
                <a16:creationId xmlns:a16="http://schemas.microsoft.com/office/drawing/2014/main" id="{0694D604-075D-284C-8C93-A0AF4D6E8D76}"/>
              </a:ext>
            </a:extLst>
          </p:cNvPr>
          <p:cNvSpPr/>
          <p:nvPr/>
        </p:nvSpPr>
        <p:spPr bwMode="ltGray">
          <a:xfrm>
            <a:off x="4603990" y="189455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0" name="直線コネクタ 99">
            <a:extLst>
              <a:ext uri="{FF2B5EF4-FFF2-40B4-BE49-F238E27FC236}">
                <a16:creationId xmlns:a16="http://schemas.microsoft.com/office/drawing/2014/main" id="{42D966C0-5A5C-494F-852E-4657B9EB8416}"/>
              </a:ext>
            </a:extLst>
          </p:cNvPr>
          <p:cNvCxnSpPr>
            <a:cxnSpLocks/>
            <a:stCxn id="61" idx="0"/>
            <a:endCxn id="84" idx="2"/>
          </p:cNvCxnSpPr>
          <p:nvPr/>
        </p:nvCxnSpPr>
        <p:spPr>
          <a:xfrm flipV="1">
            <a:off x="4313816" y="2354790"/>
            <a:ext cx="1279330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正方形/長方形 101">
            <a:extLst>
              <a:ext uri="{FF2B5EF4-FFF2-40B4-BE49-F238E27FC236}">
                <a16:creationId xmlns:a16="http://schemas.microsoft.com/office/drawing/2014/main" id="{416024F0-EE50-5741-A327-5A5F5A672487}"/>
              </a:ext>
            </a:extLst>
          </p:cNvPr>
          <p:cNvSpPr/>
          <p:nvPr/>
        </p:nvSpPr>
        <p:spPr bwMode="ltGray">
          <a:xfrm>
            <a:off x="4590693" y="245059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3" name="正方形/長方形 102">
            <a:extLst>
              <a:ext uri="{FF2B5EF4-FFF2-40B4-BE49-F238E27FC236}">
                <a16:creationId xmlns:a16="http://schemas.microsoft.com/office/drawing/2014/main" id="{F0746EAD-906B-2F4C-8BA7-D8AE42C9EA37}"/>
              </a:ext>
            </a:extLst>
          </p:cNvPr>
          <p:cNvSpPr/>
          <p:nvPr/>
        </p:nvSpPr>
        <p:spPr bwMode="ltGray">
          <a:xfrm>
            <a:off x="5423982" y="4928267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7" name="直線コネクタ 106">
            <a:extLst>
              <a:ext uri="{FF2B5EF4-FFF2-40B4-BE49-F238E27FC236}">
                <a16:creationId xmlns:a16="http://schemas.microsoft.com/office/drawing/2014/main" id="{6D0595E3-53EF-EB44-B3EF-2E6D37CA570B}"/>
              </a:ext>
            </a:extLst>
          </p:cNvPr>
          <p:cNvCxnSpPr>
            <a:cxnSpLocks/>
            <a:stCxn id="103" idx="3"/>
            <a:endCxn id="55" idx="2"/>
          </p:cNvCxnSpPr>
          <p:nvPr/>
        </p:nvCxnSpPr>
        <p:spPr>
          <a:xfrm flipV="1">
            <a:off x="6144062" y="5105221"/>
            <a:ext cx="753267" cy="306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正方形/長方形 107">
            <a:extLst>
              <a:ext uri="{FF2B5EF4-FFF2-40B4-BE49-F238E27FC236}">
                <a16:creationId xmlns:a16="http://schemas.microsoft.com/office/drawing/2014/main" id="{2F3B848A-49D9-5F48-9944-973957A196BC}"/>
              </a:ext>
            </a:extLst>
          </p:cNvPr>
          <p:cNvSpPr/>
          <p:nvPr/>
        </p:nvSpPr>
        <p:spPr bwMode="ltGray">
          <a:xfrm>
            <a:off x="5423982" y="3870103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9" name="直線コネクタ 108">
            <a:extLst>
              <a:ext uri="{FF2B5EF4-FFF2-40B4-BE49-F238E27FC236}">
                <a16:creationId xmlns:a16="http://schemas.microsoft.com/office/drawing/2014/main" id="{47CC13C9-881D-A94E-88B7-EB1AEE777A43}"/>
              </a:ext>
            </a:extLst>
          </p:cNvPr>
          <p:cNvCxnSpPr>
            <a:cxnSpLocks/>
            <a:stCxn id="108" idx="2"/>
          </p:cNvCxnSpPr>
          <p:nvPr/>
        </p:nvCxnSpPr>
        <p:spPr>
          <a:xfrm>
            <a:off x="5784022" y="4230143"/>
            <a:ext cx="0" cy="69966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正方形/長方形 109">
            <a:extLst>
              <a:ext uri="{FF2B5EF4-FFF2-40B4-BE49-F238E27FC236}">
                <a16:creationId xmlns:a16="http://schemas.microsoft.com/office/drawing/2014/main" id="{C326A387-7A2A-7D47-B255-9A489F56FD64}"/>
              </a:ext>
            </a:extLst>
          </p:cNvPr>
          <p:cNvSpPr/>
          <p:nvPr/>
        </p:nvSpPr>
        <p:spPr bwMode="ltGray">
          <a:xfrm>
            <a:off x="5567833" y="460153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11" name="正方形/長方形 110">
            <a:extLst>
              <a:ext uri="{FF2B5EF4-FFF2-40B4-BE49-F238E27FC236}">
                <a16:creationId xmlns:a16="http://schemas.microsoft.com/office/drawing/2014/main" id="{C413CECA-A432-194B-B607-48C569EE0C41}"/>
              </a:ext>
            </a:extLst>
          </p:cNvPr>
          <p:cNvSpPr/>
          <p:nvPr/>
        </p:nvSpPr>
        <p:spPr bwMode="ltGray">
          <a:xfrm>
            <a:off x="6216070" y="507912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2" name="直線コネクタ 111">
            <a:extLst>
              <a:ext uri="{FF2B5EF4-FFF2-40B4-BE49-F238E27FC236}">
                <a16:creationId xmlns:a16="http://schemas.microsoft.com/office/drawing/2014/main" id="{7B186673-952D-EB4B-804E-AAD0F7D88D1C}"/>
              </a:ext>
            </a:extLst>
          </p:cNvPr>
          <p:cNvCxnSpPr>
            <a:cxnSpLocks/>
            <a:stCxn id="56" idx="3"/>
            <a:endCxn id="103" idx="1"/>
          </p:cNvCxnSpPr>
          <p:nvPr/>
        </p:nvCxnSpPr>
        <p:spPr>
          <a:xfrm>
            <a:off x="4674046" y="4451160"/>
            <a:ext cx="749936" cy="65712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正方形/長方形 112">
            <a:extLst>
              <a:ext uri="{FF2B5EF4-FFF2-40B4-BE49-F238E27FC236}">
                <a16:creationId xmlns:a16="http://schemas.microsoft.com/office/drawing/2014/main" id="{C52018C4-92CF-8B45-832A-32D531243A45}"/>
              </a:ext>
            </a:extLst>
          </p:cNvPr>
          <p:cNvSpPr/>
          <p:nvPr/>
        </p:nvSpPr>
        <p:spPr bwMode="ltGray">
          <a:xfrm>
            <a:off x="4811749" y="487418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5" name="直線コネクタ 114">
            <a:extLst>
              <a:ext uri="{FF2B5EF4-FFF2-40B4-BE49-F238E27FC236}">
                <a16:creationId xmlns:a16="http://schemas.microsoft.com/office/drawing/2014/main" id="{C74A0736-9B61-4643-A3F4-88AAD98F3E5F}"/>
              </a:ext>
            </a:extLst>
          </p:cNvPr>
          <p:cNvCxnSpPr>
            <a:cxnSpLocks/>
            <a:endCxn id="108" idx="1"/>
          </p:cNvCxnSpPr>
          <p:nvPr/>
        </p:nvCxnSpPr>
        <p:spPr>
          <a:xfrm>
            <a:off x="4694133" y="3401471"/>
            <a:ext cx="729849" cy="648652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正方形/長方形 115">
            <a:extLst>
              <a:ext uri="{FF2B5EF4-FFF2-40B4-BE49-F238E27FC236}">
                <a16:creationId xmlns:a16="http://schemas.microsoft.com/office/drawing/2014/main" id="{EFC1679E-94D4-364F-8152-200794E3222F}"/>
              </a:ext>
            </a:extLst>
          </p:cNvPr>
          <p:cNvSpPr/>
          <p:nvPr/>
        </p:nvSpPr>
        <p:spPr bwMode="ltGray">
          <a:xfrm>
            <a:off x="4471033" y="355627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7" name="直線コネクタ 116">
            <a:extLst>
              <a:ext uri="{FF2B5EF4-FFF2-40B4-BE49-F238E27FC236}">
                <a16:creationId xmlns:a16="http://schemas.microsoft.com/office/drawing/2014/main" id="{6AB128A2-EE2D-F44C-8730-A1A5CCD762E9}"/>
              </a:ext>
            </a:extLst>
          </p:cNvPr>
          <p:cNvCxnSpPr>
            <a:cxnSpLocks/>
            <a:stCxn id="83" idx="2"/>
            <a:endCxn id="108" idx="0"/>
          </p:cNvCxnSpPr>
          <p:nvPr/>
        </p:nvCxnSpPr>
        <p:spPr>
          <a:xfrm flipH="1">
            <a:off x="5784022" y="2348880"/>
            <a:ext cx="1322345" cy="152122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正方形/長方形 117">
            <a:extLst>
              <a:ext uri="{FF2B5EF4-FFF2-40B4-BE49-F238E27FC236}">
                <a16:creationId xmlns:a16="http://schemas.microsoft.com/office/drawing/2014/main" id="{A4D43E13-CCD1-8D46-AC29-07C3275FC0FA}"/>
              </a:ext>
            </a:extLst>
          </p:cNvPr>
          <p:cNvSpPr/>
          <p:nvPr/>
        </p:nvSpPr>
        <p:spPr bwMode="ltGray">
          <a:xfrm>
            <a:off x="5784742" y="353923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9" name="直線コネクタ 118">
            <a:extLst>
              <a:ext uri="{FF2B5EF4-FFF2-40B4-BE49-F238E27FC236}">
                <a16:creationId xmlns:a16="http://schemas.microsoft.com/office/drawing/2014/main" id="{8D5D35AE-18A3-1B41-9AE2-62D908FA3D23}"/>
              </a:ext>
            </a:extLst>
          </p:cNvPr>
          <p:cNvCxnSpPr>
            <a:cxnSpLocks/>
            <a:stCxn id="84" idx="2"/>
            <a:endCxn id="108" idx="0"/>
          </p:cNvCxnSpPr>
          <p:nvPr/>
        </p:nvCxnSpPr>
        <p:spPr>
          <a:xfrm>
            <a:off x="5593146" y="2354790"/>
            <a:ext cx="190876" cy="151531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正方形/長方形 119">
            <a:extLst>
              <a:ext uri="{FF2B5EF4-FFF2-40B4-BE49-F238E27FC236}">
                <a16:creationId xmlns:a16="http://schemas.microsoft.com/office/drawing/2014/main" id="{03254D4C-E6F0-CB43-A196-1B387E182B4B}"/>
              </a:ext>
            </a:extLst>
          </p:cNvPr>
          <p:cNvSpPr/>
          <p:nvPr/>
        </p:nvSpPr>
        <p:spPr bwMode="ltGray">
          <a:xfrm>
            <a:off x="5216818" y="351156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5" name="雲 54">
            <a:extLst>
              <a:ext uri="{FF2B5EF4-FFF2-40B4-BE49-F238E27FC236}">
                <a16:creationId xmlns:a16="http://schemas.microsoft.com/office/drawing/2014/main" id="{3E06DEF5-C7CF-5942-B75D-E2CEC8096446}"/>
              </a:ext>
            </a:extLst>
          </p:cNvPr>
          <p:cNvSpPr/>
          <p:nvPr/>
        </p:nvSpPr>
        <p:spPr bwMode="ltGray">
          <a:xfrm>
            <a:off x="6893998" y="4925201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8464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D6DA7B7-17E6-894D-A4A2-BD3A1AB6D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[TS-23.501] 4.2.3-4</a:t>
            </a:r>
            <a:r>
              <a:rPr lang="en" altLang="ja-JP" sz="2400" dirty="0"/>
              <a:t>: Applying non-roaming 5G System architecture for concurrent access to two (e.g. local and central) data networks (single PDU Session option) in reference point representation</a:t>
            </a:r>
            <a:br>
              <a:rPr lang="en" altLang="ja-JP" sz="2400" dirty="0"/>
            </a:br>
            <a:endParaRPr kumimoji="1" lang="ja-JP" altLang="en-US" sz="2400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C548801C-B1FB-A14A-AB7A-F0752DDF414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CA8995D4-445E-904E-B011-823816F6591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6</a:t>
            </a:fld>
            <a:endParaRPr lang="en-US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FD2B2A6-AD9F-284B-9D31-BF9F7434142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004</a:t>
            </a:r>
            <a:endParaRPr kumimoji="1" lang="ja-JP" altLang="en-US"/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326ED70E-D1FB-7E42-AFB9-5709DA680C14}"/>
              </a:ext>
            </a:extLst>
          </p:cNvPr>
          <p:cNvSpPr/>
          <p:nvPr/>
        </p:nvSpPr>
        <p:spPr bwMode="ltGray">
          <a:xfrm>
            <a:off x="2351584" y="4349212"/>
            <a:ext cx="390462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F59A04E6-67B6-F948-88BE-B46DA58C2DFE}"/>
              </a:ext>
            </a:extLst>
          </p:cNvPr>
          <p:cNvSpPr/>
          <p:nvPr/>
        </p:nvSpPr>
        <p:spPr bwMode="ltGray">
          <a:xfrm>
            <a:off x="3605960" y="434921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4" name="直線コネクタ 53">
            <a:extLst>
              <a:ext uri="{FF2B5EF4-FFF2-40B4-BE49-F238E27FC236}">
                <a16:creationId xmlns:a16="http://schemas.microsoft.com/office/drawing/2014/main" id="{1118F17F-F1D4-AD4B-B713-0A4CFA377A50}"/>
              </a:ext>
            </a:extLst>
          </p:cNvPr>
          <p:cNvCxnSpPr>
            <a:cxnSpLocks/>
            <a:stCxn id="52" idx="3"/>
            <a:endCxn id="53" idx="1"/>
          </p:cNvCxnSpPr>
          <p:nvPr/>
        </p:nvCxnSpPr>
        <p:spPr>
          <a:xfrm>
            <a:off x="2742046" y="4529232"/>
            <a:ext cx="863914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5449F49E-F0CD-A542-BD8F-1C905BC5BD70}"/>
              </a:ext>
            </a:extLst>
          </p:cNvPr>
          <p:cNvSpPr/>
          <p:nvPr/>
        </p:nvSpPr>
        <p:spPr bwMode="ltGray">
          <a:xfrm>
            <a:off x="3605770" y="3281533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8" name="直線コネクタ 57">
            <a:extLst>
              <a:ext uri="{FF2B5EF4-FFF2-40B4-BE49-F238E27FC236}">
                <a16:creationId xmlns:a16="http://schemas.microsoft.com/office/drawing/2014/main" id="{FFD1D347-D8CA-0946-8588-8CE5D043238D}"/>
              </a:ext>
            </a:extLst>
          </p:cNvPr>
          <p:cNvCxnSpPr>
            <a:cxnSpLocks/>
            <a:stCxn id="55" idx="2"/>
            <a:endCxn id="53" idx="0"/>
          </p:cNvCxnSpPr>
          <p:nvPr/>
        </p:nvCxnSpPr>
        <p:spPr>
          <a:xfrm>
            <a:off x="3965810" y="3641573"/>
            <a:ext cx="190" cy="7076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E4F17289-424B-424B-ACC0-3FAC29E545FA}"/>
              </a:ext>
            </a:extLst>
          </p:cNvPr>
          <p:cNvCxnSpPr>
            <a:cxnSpLocks/>
            <a:stCxn id="52" idx="3"/>
            <a:endCxn id="55" idx="2"/>
          </p:cNvCxnSpPr>
          <p:nvPr/>
        </p:nvCxnSpPr>
        <p:spPr>
          <a:xfrm flipV="1">
            <a:off x="2742046" y="3641573"/>
            <a:ext cx="1223764" cy="88765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4E29124D-CE63-BE42-AA68-5C83AA0CC9EF}"/>
              </a:ext>
            </a:extLst>
          </p:cNvPr>
          <p:cNvSpPr/>
          <p:nvPr/>
        </p:nvSpPr>
        <p:spPr bwMode="ltGray">
          <a:xfrm>
            <a:off x="2889992" y="377217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A0FC51AA-CA68-9C4F-8142-31F7E91D76B0}"/>
              </a:ext>
            </a:extLst>
          </p:cNvPr>
          <p:cNvSpPr/>
          <p:nvPr/>
        </p:nvSpPr>
        <p:spPr bwMode="ltGray">
          <a:xfrm>
            <a:off x="3744985" y="389667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7F22AE31-B83B-574E-A6D8-56F32FE5AA50}"/>
              </a:ext>
            </a:extLst>
          </p:cNvPr>
          <p:cNvSpPr/>
          <p:nvPr/>
        </p:nvSpPr>
        <p:spPr bwMode="ltGray">
          <a:xfrm>
            <a:off x="6600056" y="4349212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8" name="直線コネクタ 67">
            <a:extLst>
              <a:ext uri="{FF2B5EF4-FFF2-40B4-BE49-F238E27FC236}">
                <a16:creationId xmlns:a16="http://schemas.microsoft.com/office/drawing/2014/main" id="{601D82AF-2475-2243-9AB4-ABBD80CAEE1E}"/>
              </a:ext>
            </a:extLst>
          </p:cNvPr>
          <p:cNvCxnSpPr>
            <a:cxnSpLocks/>
            <a:stCxn id="53" idx="3"/>
            <a:endCxn id="133" idx="1"/>
          </p:cNvCxnSpPr>
          <p:nvPr/>
        </p:nvCxnSpPr>
        <p:spPr>
          <a:xfrm flipV="1">
            <a:off x="4326040" y="4523147"/>
            <a:ext cx="295610" cy="608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雲 70">
            <a:extLst>
              <a:ext uri="{FF2B5EF4-FFF2-40B4-BE49-F238E27FC236}">
                <a16:creationId xmlns:a16="http://schemas.microsoft.com/office/drawing/2014/main" id="{00817DFB-CC00-634A-AE14-2D6CD28FCA64}"/>
              </a:ext>
            </a:extLst>
          </p:cNvPr>
          <p:cNvSpPr/>
          <p:nvPr/>
        </p:nvSpPr>
        <p:spPr bwMode="ltGray">
          <a:xfrm>
            <a:off x="8112224" y="4349212"/>
            <a:ext cx="720080" cy="360040"/>
          </a:xfrm>
          <a:prstGeom prst="cloud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IMS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4" name="直線コネクタ 73">
            <a:extLst>
              <a:ext uri="{FF2B5EF4-FFF2-40B4-BE49-F238E27FC236}">
                <a16:creationId xmlns:a16="http://schemas.microsoft.com/office/drawing/2014/main" id="{3814B2E2-FC72-5D43-8E43-69E9DAB08998}"/>
              </a:ext>
            </a:extLst>
          </p:cNvPr>
          <p:cNvCxnSpPr>
            <a:cxnSpLocks/>
            <a:stCxn id="65" idx="3"/>
            <a:endCxn id="71" idx="2"/>
          </p:cNvCxnSpPr>
          <p:nvPr/>
        </p:nvCxnSpPr>
        <p:spPr>
          <a:xfrm>
            <a:off x="7320136" y="4529232"/>
            <a:ext cx="794322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A4FF620A-2B4C-344D-9F81-3057650EA97B}"/>
              </a:ext>
            </a:extLst>
          </p:cNvPr>
          <p:cNvSpPr/>
          <p:nvPr/>
        </p:nvSpPr>
        <p:spPr bwMode="ltGray">
          <a:xfrm>
            <a:off x="6396066" y="3291048"/>
            <a:ext cx="720080" cy="36004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16C7BB59-B337-C64F-8A77-3EA1716E91B4}"/>
              </a:ext>
            </a:extLst>
          </p:cNvPr>
          <p:cNvSpPr/>
          <p:nvPr/>
        </p:nvSpPr>
        <p:spPr bwMode="ltGray">
          <a:xfrm>
            <a:off x="4128981" y="4457213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85" name="直線コネクタ 84">
            <a:extLst>
              <a:ext uri="{FF2B5EF4-FFF2-40B4-BE49-F238E27FC236}">
                <a16:creationId xmlns:a16="http://schemas.microsoft.com/office/drawing/2014/main" id="{EC67BAF9-A0E8-B44D-AFA3-1D594C175B4B}"/>
              </a:ext>
            </a:extLst>
          </p:cNvPr>
          <p:cNvCxnSpPr>
            <a:cxnSpLocks/>
            <a:stCxn id="77" idx="2"/>
            <a:endCxn id="65" idx="0"/>
          </p:cNvCxnSpPr>
          <p:nvPr/>
        </p:nvCxnSpPr>
        <p:spPr>
          <a:xfrm>
            <a:off x="6756106" y="3651088"/>
            <a:ext cx="203990" cy="698124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正方形/長方形 92">
            <a:extLst>
              <a:ext uri="{FF2B5EF4-FFF2-40B4-BE49-F238E27FC236}">
                <a16:creationId xmlns:a16="http://schemas.microsoft.com/office/drawing/2014/main" id="{F7206BBF-38AA-AA4F-BCF5-E70E737CA2F8}"/>
              </a:ext>
            </a:extLst>
          </p:cNvPr>
          <p:cNvSpPr/>
          <p:nvPr/>
        </p:nvSpPr>
        <p:spPr bwMode="ltGray">
          <a:xfrm>
            <a:off x="6703472" y="394091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6" name="正方形/長方形 95">
            <a:extLst>
              <a:ext uri="{FF2B5EF4-FFF2-40B4-BE49-F238E27FC236}">
                <a16:creationId xmlns:a16="http://schemas.microsoft.com/office/drawing/2014/main" id="{D804D8C5-D484-5840-80E1-6088FC8CC9B1}"/>
              </a:ext>
            </a:extLst>
          </p:cNvPr>
          <p:cNvSpPr/>
          <p:nvPr/>
        </p:nvSpPr>
        <p:spPr bwMode="ltGray">
          <a:xfrm>
            <a:off x="7392144" y="450006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7" name="正方形/長方形 96">
            <a:extLst>
              <a:ext uri="{FF2B5EF4-FFF2-40B4-BE49-F238E27FC236}">
                <a16:creationId xmlns:a16="http://schemas.microsoft.com/office/drawing/2014/main" id="{1D7544FF-51BD-F24E-9E42-DB81E9683D11}"/>
              </a:ext>
            </a:extLst>
          </p:cNvPr>
          <p:cNvSpPr/>
          <p:nvPr/>
        </p:nvSpPr>
        <p:spPr bwMode="ltGray">
          <a:xfrm>
            <a:off x="3600273" y="207282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51E6C96F-9409-C74A-B615-B81AE27E80EF}"/>
              </a:ext>
            </a:extLst>
          </p:cNvPr>
          <p:cNvSpPr/>
          <p:nvPr/>
        </p:nvSpPr>
        <p:spPr bwMode="ltGray">
          <a:xfrm>
            <a:off x="6398321" y="206691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0" name="正方形/長方形 99">
            <a:extLst>
              <a:ext uri="{FF2B5EF4-FFF2-40B4-BE49-F238E27FC236}">
                <a16:creationId xmlns:a16="http://schemas.microsoft.com/office/drawing/2014/main" id="{BF31FD7C-CA5F-2247-BC4B-839BE7EDA9DF}"/>
              </a:ext>
            </a:extLst>
          </p:cNvPr>
          <p:cNvSpPr/>
          <p:nvPr/>
        </p:nvSpPr>
        <p:spPr bwMode="ltGray">
          <a:xfrm>
            <a:off x="4885100" y="207282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1" name="直線コネクタ 100">
            <a:extLst>
              <a:ext uri="{FF2B5EF4-FFF2-40B4-BE49-F238E27FC236}">
                <a16:creationId xmlns:a16="http://schemas.microsoft.com/office/drawing/2014/main" id="{23F07D85-89EC-F543-ACDE-A3AFFB3EA29A}"/>
              </a:ext>
            </a:extLst>
          </p:cNvPr>
          <p:cNvCxnSpPr>
            <a:cxnSpLocks/>
            <a:stCxn id="100" idx="2"/>
            <a:endCxn id="77" idx="0"/>
          </p:cNvCxnSpPr>
          <p:nvPr/>
        </p:nvCxnSpPr>
        <p:spPr>
          <a:xfrm>
            <a:off x="5245140" y="2432862"/>
            <a:ext cx="1510966" cy="85818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" name="正方形/長方形 103">
            <a:extLst>
              <a:ext uri="{FF2B5EF4-FFF2-40B4-BE49-F238E27FC236}">
                <a16:creationId xmlns:a16="http://schemas.microsoft.com/office/drawing/2014/main" id="{657BA207-1809-1B40-A494-BA2185FF7084}"/>
              </a:ext>
            </a:extLst>
          </p:cNvPr>
          <p:cNvSpPr/>
          <p:nvPr/>
        </p:nvSpPr>
        <p:spPr bwMode="ltGray">
          <a:xfrm>
            <a:off x="5352964" y="237697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N10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05" name="正方形/長方形 104">
            <a:extLst>
              <a:ext uri="{FF2B5EF4-FFF2-40B4-BE49-F238E27FC236}">
                <a16:creationId xmlns:a16="http://schemas.microsoft.com/office/drawing/2014/main" id="{B4C6991C-B85E-D941-8A4A-63366C2740AF}"/>
              </a:ext>
            </a:extLst>
          </p:cNvPr>
          <p:cNvSpPr/>
          <p:nvPr/>
        </p:nvSpPr>
        <p:spPr bwMode="ltGray">
          <a:xfrm>
            <a:off x="5818169" y="226084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N15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06" name="直線コネクタ 105">
            <a:extLst>
              <a:ext uri="{FF2B5EF4-FFF2-40B4-BE49-F238E27FC236}">
                <a16:creationId xmlns:a16="http://schemas.microsoft.com/office/drawing/2014/main" id="{58B21991-BFBC-654F-BBE0-7E466B0BEDA6}"/>
              </a:ext>
            </a:extLst>
          </p:cNvPr>
          <p:cNvCxnSpPr>
            <a:cxnSpLocks/>
            <a:stCxn id="98" idx="2"/>
            <a:endCxn id="77" idx="0"/>
          </p:cNvCxnSpPr>
          <p:nvPr/>
        </p:nvCxnSpPr>
        <p:spPr>
          <a:xfrm flipH="1">
            <a:off x="6756106" y="2426952"/>
            <a:ext cx="2255" cy="8640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正方形/長方形 106">
            <a:extLst>
              <a:ext uri="{FF2B5EF4-FFF2-40B4-BE49-F238E27FC236}">
                <a16:creationId xmlns:a16="http://schemas.microsoft.com/office/drawing/2014/main" id="{FB5DD1C2-0CC4-614D-BBE7-2DAB8A136EB7}"/>
              </a:ext>
            </a:extLst>
          </p:cNvPr>
          <p:cNvSpPr/>
          <p:nvPr/>
        </p:nvSpPr>
        <p:spPr bwMode="ltGray">
          <a:xfrm>
            <a:off x="6560488" y="294539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N7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4" name="直線コネクタ 113">
            <a:extLst>
              <a:ext uri="{FF2B5EF4-FFF2-40B4-BE49-F238E27FC236}">
                <a16:creationId xmlns:a16="http://schemas.microsoft.com/office/drawing/2014/main" id="{11D9DB62-4787-4C42-958C-F4A795AC413A}"/>
              </a:ext>
            </a:extLst>
          </p:cNvPr>
          <p:cNvCxnSpPr>
            <a:cxnSpLocks/>
            <a:stCxn id="55" idx="0"/>
            <a:endCxn id="97" idx="2"/>
          </p:cNvCxnSpPr>
          <p:nvPr/>
        </p:nvCxnSpPr>
        <p:spPr>
          <a:xfrm flipH="1" flipV="1">
            <a:off x="3960313" y="2432862"/>
            <a:ext cx="5497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正方形/長方形 116">
            <a:extLst>
              <a:ext uri="{FF2B5EF4-FFF2-40B4-BE49-F238E27FC236}">
                <a16:creationId xmlns:a16="http://schemas.microsoft.com/office/drawing/2014/main" id="{292F0090-0E8B-5F48-B6F1-16BA909E504C}"/>
              </a:ext>
            </a:extLst>
          </p:cNvPr>
          <p:cNvSpPr/>
          <p:nvPr/>
        </p:nvSpPr>
        <p:spPr bwMode="ltGray">
          <a:xfrm>
            <a:off x="3423002" y="263297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19" name="直線コネクタ 118">
            <a:extLst>
              <a:ext uri="{FF2B5EF4-FFF2-40B4-BE49-F238E27FC236}">
                <a16:creationId xmlns:a16="http://schemas.microsoft.com/office/drawing/2014/main" id="{4110E959-9499-9745-AEFD-BD1B1E294C88}"/>
              </a:ext>
            </a:extLst>
          </p:cNvPr>
          <p:cNvCxnSpPr>
            <a:cxnSpLocks/>
            <a:stCxn id="97" idx="3"/>
            <a:endCxn id="100" idx="1"/>
          </p:cNvCxnSpPr>
          <p:nvPr/>
        </p:nvCxnSpPr>
        <p:spPr>
          <a:xfrm>
            <a:off x="4320353" y="2252842"/>
            <a:ext cx="564747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直線コネクタ 126">
            <a:extLst>
              <a:ext uri="{FF2B5EF4-FFF2-40B4-BE49-F238E27FC236}">
                <a16:creationId xmlns:a16="http://schemas.microsoft.com/office/drawing/2014/main" id="{F9F94FF8-15E0-F941-9C1B-38CC44EC3303}"/>
              </a:ext>
            </a:extLst>
          </p:cNvPr>
          <p:cNvCxnSpPr>
            <a:cxnSpLocks/>
            <a:stCxn id="55" idx="0"/>
            <a:endCxn id="98" idx="2"/>
          </p:cNvCxnSpPr>
          <p:nvPr/>
        </p:nvCxnSpPr>
        <p:spPr>
          <a:xfrm flipV="1">
            <a:off x="3965810" y="2426952"/>
            <a:ext cx="2792551" cy="85458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id="{1CCA920E-0470-7D43-B993-A6FE0215484D}"/>
              </a:ext>
            </a:extLst>
          </p:cNvPr>
          <p:cNvSpPr/>
          <p:nvPr/>
        </p:nvSpPr>
        <p:spPr bwMode="ltGray">
          <a:xfrm>
            <a:off x="4412972" y="317308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29" name="直線コネクタ 128">
            <a:extLst>
              <a:ext uri="{FF2B5EF4-FFF2-40B4-BE49-F238E27FC236}">
                <a16:creationId xmlns:a16="http://schemas.microsoft.com/office/drawing/2014/main" id="{2AE86742-672F-2646-BF16-BB8DE885F98B}"/>
              </a:ext>
            </a:extLst>
          </p:cNvPr>
          <p:cNvCxnSpPr>
            <a:cxnSpLocks/>
            <a:stCxn id="55" idx="3"/>
            <a:endCxn id="77" idx="1"/>
          </p:cNvCxnSpPr>
          <p:nvPr/>
        </p:nvCxnSpPr>
        <p:spPr>
          <a:xfrm>
            <a:off x="4325850" y="3461553"/>
            <a:ext cx="2070216" cy="951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C9C8A9A5-AE62-9440-9800-BA891CD8796A}"/>
              </a:ext>
            </a:extLst>
          </p:cNvPr>
          <p:cNvSpPr/>
          <p:nvPr/>
        </p:nvSpPr>
        <p:spPr bwMode="ltGray">
          <a:xfrm>
            <a:off x="4255984" y="197262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1" name="直線コネクタ 130">
            <a:extLst>
              <a:ext uri="{FF2B5EF4-FFF2-40B4-BE49-F238E27FC236}">
                <a16:creationId xmlns:a16="http://schemas.microsoft.com/office/drawing/2014/main" id="{BF7BF248-F090-1F4C-8050-3F9D5D01C803}"/>
              </a:ext>
            </a:extLst>
          </p:cNvPr>
          <p:cNvCxnSpPr>
            <a:cxnSpLocks/>
            <a:stCxn id="55" idx="0"/>
            <a:endCxn id="100" idx="2"/>
          </p:cNvCxnSpPr>
          <p:nvPr/>
        </p:nvCxnSpPr>
        <p:spPr>
          <a:xfrm flipV="1">
            <a:off x="3965810" y="2432862"/>
            <a:ext cx="1279330" cy="848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正方形/長方形 131">
            <a:extLst>
              <a:ext uri="{FF2B5EF4-FFF2-40B4-BE49-F238E27FC236}">
                <a16:creationId xmlns:a16="http://schemas.microsoft.com/office/drawing/2014/main" id="{556EC0CB-A3C3-3F4B-8CAE-7894C361A372}"/>
              </a:ext>
            </a:extLst>
          </p:cNvPr>
          <p:cNvSpPr/>
          <p:nvPr/>
        </p:nvSpPr>
        <p:spPr bwMode="ltGray">
          <a:xfrm>
            <a:off x="4242687" y="252866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N8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3" name="正方形/長方形 132">
            <a:extLst>
              <a:ext uri="{FF2B5EF4-FFF2-40B4-BE49-F238E27FC236}">
                <a16:creationId xmlns:a16="http://schemas.microsoft.com/office/drawing/2014/main" id="{7A252E8E-2AD0-6740-A087-B814D5CE2255}"/>
              </a:ext>
            </a:extLst>
          </p:cNvPr>
          <p:cNvSpPr/>
          <p:nvPr/>
        </p:nvSpPr>
        <p:spPr bwMode="ltGray">
          <a:xfrm>
            <a:off x="4621650" y="4343127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35" name="直線コネクタ 134">
            <a:extLst>
              <a:ext uri="{FF2B5EF4-FFF2-40B4-BE49-F238E27FC236}">
                <a16:creationId xmlns:a16="http://schemas.microsoft.com/office/drawing/2014/main" id="{733C4B1F-D355-4240-BF20-F964273FEAAB}"/>
              </a:ext>
            </a:extLst>
          </p:cNvPr>
          <p:cNvCxnSpPr>
            <a:cxnSpLocks/>
            <a:stCxn id="148" idx="3"/>
            <a:endCxn id="56" idx="2"/>
          </p:cNvCxnSpPr>
          <p:nvPr/>
        </p:nvCxnSpPr>
        <p:spPr>
          <a:xfrm flipV="1">
            <a:off x="6365360" y="5187416"/>
            <a:ext cx="593633" cy="220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線コネクタ 136">
            <a:extLst>
              <a:ext uri="{FF2B5EF4-FFF2-40B4-BE49-F238E27FC236}">
                <a16:creationId xmlns:a16="http://schemas.microsoft.com/office/drawing/2014/main" id="{A1310B62-0029-6444-8D35-886DF23CCA5B}"/>
              </a:ext>
            </a:extLst>
          </p:cNvPr>
          <p:cNvCxnSpPr>
            <a:cxnSpLocks/>
            <a:stCxn id="77" idx="2"/>
            <a:endCxn id="148" idx="0"/>
          </p:cNvCxnSpPr>
          <p:nvPr/>
        </p:nvCxnSpPr>
        <p:spPr>
          <a:xfrm flipH="1">
            <a:off x="6005320" y="3651088"/>
            <a:ext cx="750786" cy="135851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正方形/長方形 137">
            <a:extLst>
              <a:ext uri="{FF2B5EF4-FFF2-40B4-BE49-F238E27FC236}">
                <a16:creationId xmlns:a16="http://schemas.microsoft.com/office/drawing/2014/main" id="{EF332303-E631-214F-B94A-482854FAC017}"/>
              </a:ext>
            </a:extLst>
          </p:cNvPr>
          <p:cNvSpPr/>
          <p:nvPr/>
        </p:nvSpPr>
        <p:spPr bwMode="ltGray">
          <a:xfrm>
            <a:off x="5053199" y="482737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0" name="直線コネクタ 139">
            <a:extLst>
              <a:ext uri="{FF2B5EF4-FFF2-40B4-BE49-F238E27FC236}">
                <a16:creationId xmlns:a16="http://schemas.microsoft.com/office/drawing/2014/main" id="{EAB35AD3-3DBC-A94E-B43F-4BF4BE85DAE4}"/>
              </a:ext>
            </a:extLst>
          </p:cNvPr>
          <p:cNvCxnSpPr>
            <a:cxnSpLocks/>
            <a:stCxn id="133" idx="0"/>
            <a:endCxn id="77" idx="2"/>
          </p:cNvCxnSpPr>
          <p:nvPr/>
        </p:nvCxnSpPr>
        <p:spPr>
          <a:xfrm flipV="1">
            <a:off x="4981690" y="3651088"/>
            <a:ext cx="1774416" cy="69203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正方形/長方形 140">
            <a:extLst>
              <a:ext uri="{FF2B5EF4-FFF2-40B4-BE49-F238E27FC236}">
                <a16:creationId xmlns:a16="http://schemas.microsoft.com/office/drawing/2014/main" id="{BFDD8700-FAA6-0848-8824-BC2C549B6297}"/>
              </a:ext>
            </a:extLst>
          </p:cNvPr>
          <p:cNvSpPr/>
          <p:nvPr/>
        </p:nvSpPr>
        <p:spPr bwMode="ltGray">
          <a:xfrm>
            <a:off x="5298736" y="376089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48" name="正方形/長方形 147">
            <a:extLst>
              <a:ext uri="{FF2B5EF4-FFF2-40B4-BE49-F238E27FC236}">
                <a16:creationId xmlns:a16="http://schemas.microsoft.com/office/drawing/2014/main" id="{440218DE-97F7-7045-8C5A-A99154B0AC37}"/>
              </a:ext>
            </a:extLst>
          </p:cNvPr>
          <p:cNvSpPr/>
          <p:nvPr/>
        </p:nvSpPr>
        <p:spPr bwMode="ltGray">
          <a:xfrm>
            <a:off x="5645280" y="5009605"/>
            <a:ext cx="720080" cy="36004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9" name="直線コネクタ 148">
            <a:extLst>
              <a:ext uri="{FF2B5EF4-FFF2-40B4-BE49-F238E27FC236}">
                <a16:creationId xmlns:a16="http://schemas.microsoft.com/office/drawing/2014/main" id="{BAEB686C-401F-0844-8962-36D3020EAF0A}"/>
              </a:ext>
            </a:extLst>
          </p:cNvPr>
          <p:cNvCxnSpPr>
            <a:cxnSpLocks/>
            <a:stCxn id="133" idx="3"/>
            <a:endCxn id="148" idx="1"/>
          </p:cNvCxnSpPr>
          <p:nvPr/>
        </p:nvCxnSpPr>
        <p:spPr>
          <a:xfrm>
            <a:off x="5341730" y="4523147"/>
            <a:ext cx="303550" cy="666478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正方形/長方形 149">
            <a:extLst>
              <a:ext uri="{FF2B5EF4-FFF2-40B4-BE49-F238E27FC236}">
                <a16:creationId xmlns:a16="http://schemas.microsoft.com/office/drawing/2014/main" id="{75A04856-3D4B-404F-B22B-AC48301BFDE8}"/>
              </a:ext>
            </a:extLst>
          </p:cNvPr>
          <p:cNvSpPr/>
          <p:nvPr/>
        </p:nvSpPr>
        <p:spPr bwMode="ltGray">
          <a:xfrm>
            <a:off x="6219163" y="5136092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51" name="正方形/長方形 150">
            <a:extLst>
              <a:ext uri="{FF2B5EF4-FFF2-40B4-BE49-F238E27FC236}">
                <a16:creationId xmlns:a16="http://schemas.microsoft.com/office/drawing/2014/main" id="{BB86D817-A014-F14A-923A-2F8008D6655D}"/>
              </a:ext>
            </a:extLst>
          </p:cNvPr>
          <p:cNvSpPr/>
          <p:nvPr/>
        </p:nvSpPr>
        <p:spPr bwMode="ltGray">
          <a:xfrm>
            <a:off x="6014798" y="3811820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52" name="直線コネクタ 151">
            <a:extLst>
              <a:ext uri="{FF2B5EF4-FFF2-40B4-BE49-F238E27FC236}">
                <a16:creationId xmlns:a16="http://schemas.microsoft.com/office/drawing/2014/main" id="{EDF2BF49-C52F-564A-8CB7-6CBCE6309C9E}"/>
              </a:ext>
            </a:extLst>
          </p:cNvPr>
          <p:cNvCxnSpPr>
            <a:cxnSpLocks/>
            <a:stCxn id="65" idx="1"/>
            <a:endCxn id="133" idx="3"/>
          </p:cNvCxnSpPr>
          <p:nvPr/>
        </p:nvCxnSpPr>
        <p:spPr>
          <a:xfrm flipH="1" flipV="1">
            <a:off x="5341730" y="4523147"/>
            <a:ext cx="1258326" cy="6085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正方形/長方形 152">
            <a:extLst>
              <a:ext uri="{FF2B5EF4-FFF2-40B4-BE49-F238E27FC236}">
                <a16:creationId xmlns:a16="http://schemas.microsoft.com/office/drawing/2014/main" id="{A45D8252-2ED9-B04A-9774-3F7FACAE2F60}"/>
              </a:ext>
            </a:extLst>
          </p:cNvPr>
          <p:cNvSpPr/>
          <p:nvPr/>
        </p:nvSpPr>
        <p:spPr bwMode="ltGray">
          <a:xfrm>
            <a:off x="5491484" y="425258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雲 55">
            <a:extLst>
              <a:ext uri="{FF2B5EF4-FFF2-40B4-BE49-F238E27FC236}">
                <a16:creationId xmlns:a16="http://schemas.microsoft.com/office/drawing/2014/main" id="{C13F2D72-E52B-B44F-9F37-6A80827C7D07}"/>
              </a:ext>
            </a:extLst>
          </p:cNvPr>
          <p:cNvSpPr/>
          <p:nvPr/>
        </p:nvSpPr>
        <p:spPr bwMode="ltGray">
          <a:xfrm>
            <a:off x="6955662" y="5007396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88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CB3F2DB4-3F77-314B-9D06-180A360FB175}"/>
              </a:ext>
            </a:extLst>
          </p:cNvPr>
          <p:cNvCxnSpPr>
            <a:cxnSpLocks/>
          </p:cNvCxnSpPr>
          <p:nvPr/>
        </p:nvCxnSpPr>
        <p:spPr>
          <a:xfrm flipV="1">
            <a:off x="6095297" y="2744819"/>
            <a:ext cx="836132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[TS-23.501] 4.2.4-1: Roaming 5G System architecture - </a:t>
            </a:r>
            <a:r>
              <a:rPr lang="en" altLang="ja-JP" dirty="0">
                <a:solidFill>
                  <a:srgbClr val="01A982"/>
                </a:solidFill>
              </a:rPr>
              <a:t>local breakout scenario </a:t>
            </a:r>
            <a:r>
              <a:rPr lang="en" altLang="ja-JP" dirty="0"/>
              <a:t>in service-based interface representation</a:t>
            </a:r>
            <a:br>
              <a:rPr lang="en" altLang="ja-JP" dirty="0"/>
            </a:b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7</a:t>
            </a:fld>
            <a:endParaRPr lang="en-US" dirty="0"/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98AD64F4-191A-F843-ACDB-13D77E4A02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005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B6BA215-6F1F-714A-B01B-8F36A344FF7F}"/>
              </a:ext>
            </a:extLst>
          </p:cNvPr>
          <p:cNvSpPr/>
          <p:nvPr/>
        </p:nvSpPr>
        <p:spPr bwMode="ltGray">
          <a:xfrm>
            <a:off x="1493939" y="4075535"/>
            <a:ext cx="390462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9E0D5B9-0A5F-3646-88D4-9E1F3ED0E899}"/>
              </a:ext>
            </a:extLst>
          </p:cNvPr>
          <p:cNvSpPr/>
          <p:nvPr/>
        </p:nvSpPr>
        <p:spPr bwMode="ltGray">
          <a:xfrm>
            <a:off x="2783632" y="407707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494277F-041D-7244-A2C6-B96F37B0B12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884401" y="4255555"/>
            <a:ext cx="899231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019C91B-5BFF-B342-A777-D904E80A010A}"/>
              </a:ext>
            </a:extLst>
          </p:cNvPr>
          <p:cNvSpPr/>
          <p:nvPr/>
        </p:nvSpPr>
        <p:spPr bwMode="ltGray">
          <a:xfrm>
            <a:off x="2783632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1D52AF5-3A9A-3D48-B0AF-00337931C531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3143672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7B27496-C000-1C47-AE86-D8468B58B210}"/>
              </a:ext>
            </a:extLst>
          </p:cNvPr>
          <p:cNvCxnSpPr>
            <a:cxnSpLocks/>
            <a:stCxn id="5" idx="3"/>
            <a:endCxn id="8" idx="2"/>
          </p:cNvCxnSpPr>
          <p:nvPr/>
        </p:nvCxnSpPr>
        <p:spPr>
          <a:xfrm flipV="1">
            <a:off x="1884401" y="3447002"/>
            <a:ext cx="1259271" cy="80855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5237A10-9EE9-E04C-8664-17636AB9231E}"/>
              </a:ext>
            </a:extLst>
          </p:cNvPr>
          <p:cNvSpPr/>
          <p:nvPr/>
        </p:nvSpPr>
        <p:spPr bwMode="ltGray">
          <a:xfrm>
            <a:off x="2027548" y="361655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6A09520-C1BA-FD43-9543-E14B677EBC95}"/>
              </a:ext>
            </a:extLst>
          </p:cNvPr>
          <p:cNvSpPr/>
          <p:nvPr/>
        </p:nvSpPr>
        <p:spPr bwMode="ltGray">
          <a:xfrm>
            <a:off x="2963652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02A0367-3896-454D-8B14-9943BABBDCFD}"/>
              </a:ext>
            </a:extLst>
          </p:cNvPr>
          <p:cNvSpPr/>
          <p:nvPr/>
        </p:nvSpPr>
        <p:spPr bwMode="ltGray">
          <a:xfrm>
            <a:off x="4295800" y="407553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9606AA7-ED18-BF42-8073-A0A2237B586E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3503712" y="4255555"/>
            <a:ext cx="79208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6D0F78F0-87E7-4840-88AE-A3D90589B484}"/>
              </a:ext>
            </a:extLst>
          </p:cNvPr>
          <p:cNvCxnSpPr>
            <a:cxnSpLocks/>
            <a:stCxn id="13" idx="3"/>
            <a:endCxn id="56" idx="2"/>
          </p:cNvCxnSpPr>
          <p:nvPr/>
        </p:nvCxnSpPr>
        <p:spPr>
          <a:xfrm flipV="1">
            <a:off x="5015880" y="4254884"/>
            <a:ext cx="739811" cy="67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780A199F-AF4B-E049-8B50-4B0D2455502A}"/>
              </a:ext>
            </a:extLst>
          </p:cNvPr>
          <p:cNvSpPr/>
          <p:nvPr/>
        </p:nvSpPr>
        <p:spPr bwMode="ltGray">
          <a:xfrm>
            <a:off x="4295800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252CDB34-0541-5745-B5C1-C48F6D8DFB3E}"/>
              </a:ext>
            </a:extLst>
          </p:cNvPr>
          <p:cNvSpPr/>
          <p:nvPr/>
        </p:nvSpPr>
        <p:spPr bwMode="ltGray">
          <a:xfrm>
            <a:off x="3574603" y="423002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935273C4-684F-7F4B-AED0-C391210A8393}"/>
              </a:ext>
            </a:extLst>
          </p:cNvPr>
          <p:cNvCxnSpPr>
            <a:cxnSpLocks/>
          </p:cNvCxnSpPr>
          <p:nvPr/>
        </p:nvCxnSpPr>
        <p:spPr>
          <a:xfrm>
            <a:off x="4655840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EA67341C-7B95-9548-8E4F-1BF1443F87C1}"/>
              </a:ext>
            </a:extLst>
          </p:cNvPr>
          <p:cNvSpPr/>
          <p:nvPr/>
        </p:nvSpPr>
        <p:spPr bwMode="ltGray">
          <a:xfrm>
            <a:off x="4475820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E69AA4A3-D09E-004C-80AD-854369FFFDAC}"/>
              </a:ext>
            </a:extLst>
          </p:cNvPr>
          <p:cNvSpPr/>
          <p:nvPr/>
        </p:nvSpPr>
        <p:spPr bwMode="ltGray">
          <a:xfrm>
            <a:off x="5087888" y="422638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8F7F1EB2-93AE-9843-8F42-737F056E28A2}"/>
              </a:ext>
            </a:extLst>
          </p:cNvPr>
          <p:cNvCxnSpPr>
            <a:cxnSpLocks/>
          </p:cNvCxnSpPr>
          <p:nvPr/>
        </p:nvCxnSpPr>
        <p:spPr>
          <a:xfrm>
            <a:off x="1862998" y="2740663"/>
            <a:ext cx="3565513" cy="8314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3D22ADA3-BC3E-5F4B-B399-12CEF49E9696}"/>
              </a:ext>
            </a:extLst>
          </p:cNvPr>
          <p:cNvSpPr/>
          <p:nvPr/>
        </p:nvSpPr>
        <p:spPr bwMode="ltGray">
          <a:xfrm>
            <a:off x="1884401" y="3086961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BCD3C890-D00B-3844-8C8D-96020011D900}"/>
              </a:ext>
            </a:extLst>
          </p:cNvPr>
          <p:cNvCxnSpPr>
            <a:cxnSpLocks/>
          </p:cNvCxnSpPr>
          <p:nvPr/>
        </p:nvCxnSpPr>
        <p:spPr>
          <a:xfrm flipV="1">
            <a:off x="2247151" y="2750161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34BE4A4-A80E-A848-8C7D-F57C2414A5B3}"/>
              </a:ext>
            </a:extLst>
          </p:cNvPr>
          <p:cNvSpPr/>
          <p:nvPr/>
        </p:nvSpPr>
        <p:spPr bwMode="ltGray">
          <a:xfrm>
            <a:off x="2351584" y="202012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39A4AAF2-18C8-F546-A1C6-D0006557DCAA}"/>
              </a:ext>
            </a:extLst>
          </p:cNvPr>
          <p:cNvSpPr/>
          <p:nvPr/>
        </p:nvSpPr>
        <p:spPr bwMode="ltGray">
          <a:xfrm>
            <a:off x="2135559" y="2365344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13FC2CA-6103-0542-9D24-888547B150A2}"/>
              </a:ext>
            </a:extLst>
          </p:cNvPr>
          <p:cNvSpPr/>
          <p:nvPr/>
        </p:nvSpPr>
        <p:spPr bwMode="ltGray">
          <a:xfrm>
            <a:off x="1668230" y="273303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42B0BC31-6E47-9C43-831D-5222E73017E4}"/>
              </a:ext>
            </a:extLst>
          </p:cNvPr>
          <p:cNvSpPr/>
          <p:nvPr/>
        </p:nvSpPr>
        <p:spPr bwMode="ltGray">
          <a:xfrm>
            <a:off x="2617066" y="273509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9E9AF1B2-2BAC-4045-A6B6-5E6EF1FF97AE}"/>
              </a:ext>
            </a:extLst>
          </p:cNvPr>
          <p:cNvSpPr/>
          <p:nvPr/>
        </p:nvSpPr>
        <p:spPr bwMode="ltGray">
          <a:xfrm>
            <a:off x="3820413" y="2023133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69FD2D6B-48F6-364C-85CF-68185A9B266D}"/>
              </a:ext>
            </a:extLst>
          </p:cNvPr>
          <p:cNvSpPr/>
          <p:nvPr/>
        </p:nvSpPr>
        <p:spPr bwMode="ltGray">
          <a:xfrm>
            <a:off x="3604388" y="23683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C7BAD9AF-CBE5-0340-A584-96AB3543DFC7}"/>
              </a:ext>
            </a:extLst>
          </p:cNvPr>
          <p:cNvSpPr/>
          <p:nvPr/>
        </p:nvSpPr>
        <p:spPr bwMode="ltGray">
          <a:xfrm>
            <a:off x="4086517" y="274215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94295E0A-35CA-8140-9B0B-A9A1C8E1CE5A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4180453" y="2383173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C18F7E27-D726-7F4F-A3C3-F5B48F715A1A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2711624" y="2380162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0E6CA218-DD1E-1F4C-8BA8-156444511F48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143672" y="2733031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00C59631-2836-8049-A494-4DE6BEECD25E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4655840" y="2733032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2D504C70-7D60-EC40-92B8-3AFB41CFC0D2}"/>
              </a:ext>
            </a:extLst>
          </p:cNvPr>
          <p:cNvSpPr/>
          <p:nvPr/>
        </p:nvSpPr>
        <p:spPr bwMode="ltGray">
          <a:xfrm>
            <a:off x="7886070" y="309008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65400E10-57CE-A84F-AE09-AF92B204EC79}"/>
              </a:ext>
            </a:extLst>
          </p:cNvPr>
          <p:cNvCxnSpPr>
            <a:cxnSpLocks/>
          </p:cNvCxnSpPr>
          <p:nvPr/>
        </p:nvCxnSpPr>
        <p:spPr>
          <a:xfrm flipV="1">
            <a:off x="8248820" y="2753285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1B3897B8-5BFD-B047-8207-3EFCFCA6F025}"/>
              </a:ext>
            </a:extLst>
          </p:cNvPr>
          <p:cNvSpPr/>
          <p:nvPr/>
        </p:nvSpPr>
        <p:spPr bwMode="ltGray">
          <a:xfrm>
            <a:off x="8353253" y="2023246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404CCB11-37D4-564F-82FE-9574B825F7ED}"/>
              </a:ext>
            </a:extLst>
          </p:cNvPr>
          <p:cNvSpPr/>
          <p:nvPr/>
        </p:nvSpPr>
        <p:spPr bwMode="ltGray">
          <a:xfrm>
            <a:off x="8137228" y="2368468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2E91F126-7E4F-484A-8E24-68A535FC13FE}"/>
              </a:ext>
            </a:extLst>
          </p:cNvPr>
          <p:cNvSpPr/>
          <p:nvPr/>
        </p:nvSpPr>
        <p:spPr bwMode="ltGray">
          <a:xfrm>
            <a:off x="7669899" y="27361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8D8A3E66-AB0B-424C-9072-F7FA8BE782E2}"/>
              </a:ext>
            </a:extLst>
          </p:cNvPr>
          <p:cNvSpPr/>
          <p:nvPr/>
        </p:nvSpPr>
        <p:spPr bwMode="ltGray">
          <a:xfrm>
            <a:off x="9442978" y="2026257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B6FE21BB-044E-E64B-941B-518568F390C6}"/>
              </a:ext>
            </a:extLst>
          </p:cNvPr>
          <p:cNvSpPr/>
          <p:nvPr/>
        </p:nvSpPr>
        <p:spPr bwMode="ltGray">
          <a:xfrm>
            <a:off x="9226953" y="2371479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D6A187C0-2C98-9145-8EF7-F81923DEA5FA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9803018" y="2386297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E069BF03-EA4B-624D-A3E1-DFCF61FE42B3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8713293" y="2383286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6CD489AE-965F-0145-9F45-B1C655BC0D80}"/>
              </a:ext>
            </a:extLst>
          </p:cNvPr>
          <p:cNvSpPr/>
          <p:nvPr/>
        </p:nvSpPr>
        <p:spPr bwMode="ltGray">
          <a:xfrm>
            <a:off x="5414140" y="254504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B21092B9-9F22-EB47-A6BE-55A6908AD1B2}"/>
              </a:ext>
            </a:extLst>
          </p:cNvPr>
          <p:cNvSpPr/>
          <p:nvPr/>
        </p:nvSpPr>
        <p:spPr bwMode="ltGray">
          <a:xfrm>
            <a:off x="6931429" y="2536129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60083B3E-60CC-8248-A75C-3309062E05C6}"/>
              </a:ext>
            </a:extLst>
          </p:cNvPr>
          <p:cNvSpPr/>
          <p:nvPr/>
        </p:nvSpPr>
        <p:spPr bwMode="ltGray">
          <a:xfrm>
            <a:off x="6204607" y="271614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BCB7C50B-90B7-164C-BE6A-6FFA8805CE50}"/>
              </a:ext>
            </a:extLst>
          </p:cNvPr>
          <p:cNvSpPr/>
          <p:nvPr/>
        </p:nvSpPr>
        <p:spPr bwMode="ltGray">
          <a:xfrm>
            <a:off x="5015880" y="1867345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VPLMN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53E25581-85BC-F84A-8E3A-81C7C1D815F3}"/>
              </a:ext>
            </a:extLst>
          </p:cNvPr>
          <p:cNvSpPr/>
          <p:nvPr/>
        </p:nvSpPr>
        <p:spPr bwMode="ltGray">
          <a:xfrm>
            <a:off x="6702653" y="1866948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HPLMN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9" name="直線コネクタ 68">
            <a:extLst>
              <a:ext uri="{FF2B5EF4-FFF2-40B4-BE49-F238E27FC236}">
                <a16:creationId xmlns:a16="http://schemas.microsoft.com/office/drawing/2014/main" id="{8C1B25EE-86EE-E64A-9FE8-A22A43B0F825}"/>
              </a:ext>
            </a:extLst>
          </p:cNvPr>
          <p:cNvCxnSpPr>
            <a:cxnSpLocks/>
          </p:cNvCxnSpPr>
          <p:nvPr/>
        </p:nvCxnSpPr>
        <p:spPr>
          <a:xfrm>
            <a:off x="7651509" y="2738023"/>
            <a:ext cx="3565513" cy="8314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DE30E26F-EF4D-CD41-AD42-BB7777644E8B}"/>
              </a:ext>
            </a:extLst>
          </p:cNvPr>
          <p:cNvSpPr/>
          <p:nvPr/>
        </p:nvSpPr>
        <p:spPr bwMode="ltGray">
          <a:xfrm>
            <a:off x="1540548" y="243279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21D3220B-E33F-0B4C-B03A-B96A6B042E4D}"/>
              </a:ext>
            </a:extLst>
          </p:cNvPr>
          <p:cNvSpPr/>
          <p:nvPr/>
        </p:nvSpPr>
        <p:spPr bwMode="ltGray">
          <a:xfrm>
            <a:off x="11158978" y="2579316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6" name="雲 55">
            <a:extLst>
              <a:ext uri="{FF2B5EF4-FFF2-40B4-BE49-F238E27FC236}">
                <a16:creationId xmlns:a16="http://schemas.microsoft.com/office/drawing/2014/main" id="{F783AD15-E735-C943-8951-CDA4C299F0B4}"/>
              </a:ext>
            </a:extLst>
          </p:cNvPr>
          <p:cNvSpPr/>
          <p:nvPr/>
        </p:nvSpPr>
        <p:spPr bwMode="ltGray">
          <a:xfrm>
            <a:off x="5752360" y="4074864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7" name="円柱 56">
            <a:extLst>
              <a:ext uri="{FF2B5EF4-FFF2-40B4-BE49-F238E27FC236}">
                <a16:creationId xmlns:a16="http://schemas.microsoft.com/office/drawing/2014/main" id="{CBE14639-C6D6-0C4F-9BE7-06172334AF58}"/>
              </a:ext>
            </a:extLst>
          </p:cNvPr>
          <p:cNvSpPr/>
          <p:nvPr/>
        </p:nvSpPr>
        <p:spPr bwMode="ltGray">
          <a:xfrm>
            <a:off x="9992469" y="1876425"/>
            <a:ext cx="341177" cy="310642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K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56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CB3F2DB4-3F77-314B-9D06-180A360FB175}"/>
              </a:ext>
            </a:extLst>
          </p:cNvPr>
          <p:cNvCxnSpPr>
            <a:cxnSpLocks/>
          </p:cNvCxnSpPr>
          <p:nvPr/>
        </p:nvCxnSpPr>
        <p:spPr>
          <a:xfrm flipV="1">
            <a:off x="6095297" y="2744819"/>
            <a:ext cx="836132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[TS-23.501] 4.2.4-3: Roaming 5G System architecture - </a:t>
            </a:r>
            <a:r>
              <a:rPr lang="en" altLang="ja-JP" dirty="0">
                <a:solidFill>
                  <a:srgbClr val="01A982"/>
                </a:solidFill>
              </a:rPr>
              <a:t>home routed scenario </a:t>
            </a:r>
            <a:r>
              <a:rPr lang="en" altLang="ja-JP" dirty="0"/>
              <a:t>in service-based interface representation</a:t>
            </a:r>
            <a:br>
              <a:rPr lang="en" altLang="ja-JP" dirty="0"/>
            </a:br>
            <a:br>
              <a:rPr lang="en" altLang="ja-JP" dirty="0"/>
            </a:b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8</a:t>
            </a:fld>
            <a:endParaRPr lang="en-US" dirty="0"/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C1241E89-B73E-6444-B9CA-E1F921E73A2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006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B6BA215-6F1F-714A-B01B-8F36A344FF7F}"/>
              </a:ext>
            </a:extLst>
          </p:cNvPr>
          <p:cNvSpPr/>
          <p:nvPr/>
        </p:nvSpPr>
        <p:spPr bwMode="ltGray">
          <a:xfrm>
            <a:off x="1493939" y="4075535"/>
            <a:ext cx="390462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9E0D5B9-0A5F-3646-88D4-9E1F3ED0E899}"/>
              </a:ext>
            </a:extLst>
          </p:cNvPr>
          <p:cNvSpPr/>
          <p:nvPr/>
        </p:nvSpPr>
        <p:spPr bwMode="ltGray">
          <a:xfrm>
            <a:off x="2783632" y="407707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494277F-041D-7244-A2C6-B96F37B0B12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884401" y="4255555"/>
            <a:ext cx="899231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019C91B-5BFF-B342-A777-D904E80A010A}"/>
              </a:ext>
            </a:extLst>
          </p:cNvPr>
          <p:cNvSpPr/>
          <p:nvPr/>
        </p:nvSpPr>
        <p:spPr bwMode="ltGray">
          <a:xfrm>
            <a:off x="2783632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1D52AF5-3A9A-3D48-B0AF-00337931C531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3143672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7B27496-C000-1C47-AE86-D8468B58B210}"/>
              </a:ext>
            </a:extLst>
          </p:cNvPr>
          <p:cNvCxnSpPr>
            <a:cxnSpLocks/>
            <a:stCxn id="5" idx="3"/>
            <a:endCxn id="8" idx="2"/>
          </p:cNvCxnSpPr>
          <p:nvPr/>
        </p:nvCxnSpPr>
        <p:spPr>
          <a:xfrm flipV="1">
            <a:off x="1884401" y="3447002"/>
            <a:ext cx="1259271" cy="80855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5237A10-9EE9-E04C-8664-17636AB9231E}"/>
              </a:ext>
            </a:extLst>
          </p:cNvPr>
          <p:cNvSpPr/>
          <p:nvPr/>
        </p:nvSpPr>
        <p:spPr bwMode="ltGray">
          <a:xfrm>
            <a:off x="2027548" y="361655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6A09520-C1BA-FD43-9543-E14B677EBC95}"/>
              </a:ext>
            </a:extLst>
          </p:cNvPr>
          <p:cNvSpPr/>
          <p:nvPr/>
        </p:nvSpPr>
        <p:spPr bwMode="ltGray">
          <a:xfrm>
            <a:off x="2963652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02A0367-3896-454D-8B14-9943BABBDCFD}"/>
              </a:ext>
            </a:extLst>
          </p:cNvPr>
          <p:cNvSpPr/>
          <p:nvPr/>
        </p:nvSpPr>
        <p:spPr bwMode="ltGray">
          <a:xfrm>
            <a:off x="4295800" y="407553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9606AA7-ED18-BF42-8073-A0A2237B586E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3503712" y="4255555"/>
            <a:ext cx="79208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6D0F78F0-87E7-4840-88AE-A3D90589B484}"/>
              </a:ext>
            </a:extLst>
          </p:cNvPr>
          <p:cNvCxnSpPr>
            <a:cxnSpLocks/>
            <a:stCxn id="54" idx="3"/>
            <a:endCxn id="68" idx="2"/>
          </p:cNvCxnSpPr>
          <p:nvPr/>
        </p:nvCxnSpPr>
        <p:spPr>
          <a:xfrm>
            <a:off x="8760296" y="4257092"/>
            <a:ext cx="754649" cy="771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780A199F-AF4B-E049-8B50-4B0D2455502A}"/>
              </a:ext>
            </a:extLst>
          </p:cNvPr>
          <p:cNvSpPr/>
          <p:nvPr/>
        </p:nvSpPr>
        <p:spPr bwMode="ltGray">
          <a:xfrm>
            <a:off x="4295800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252CDB34-0541-5745-B5C1-C48F6D8DFB3E}"/>
              </a:ext>
            </a:extLst>
          </p:cNvPr>
          <p:cNvSpPr/>
          <p:nvPr/>
        </p:nvSpPr>
        <p:spPr bwMode="ltGray">
          <a:xfrm>
            <a:off x="3574603" y="423002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935273C4-684F-7F4B-AED0-C391210A8393}"/>
              </a:ext>
            </a:extLst>
          </p:cNvPr>
          <p:cNvCxnSpPr>
            <a:cxnSpLocks/>
          </p:cNvCxnSpPr>
          <p:nvPr/>
        </p:nvCxnSpPr>
        <p:spPr>
          <a:xfrm>
            <a:off x="4655840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EA67341C-7B95-9548-8E4F-1BF1443F87C1}"/>
              </a:ext>
            </a:extLst>
          </p:cNvPr>
          <p:cNvSpPr/>
          <p:nvPr/>
        </p:nvSpPr>
        <p:spPr bwMode="ltGray">
          <a:xfrm>
            <a:off x="4475820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E69AA4A3-D09E-004C-80AD-854369FFFDAC}"/>
              </a:ext>
            </a:extLst>
          </p:cNvPr>
          <p:cNvSpPr/>
          <p:nvPr/>
        </p:nvSpPr>
        <p:spPr bwMode="ltGray">
          <a:xfrm>
            <a:off x="8832304" y="422638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8F7F1EB2-93AE-9843-8F42-737F056E28A2}"/>
              </a:ext>
            </a:extLst>
          </p:cNvPr>
          <p:cNvCxnSpPr>
            <a:cxnSpLocks/>
          </p:cNvCxnSpPr>
          <p:nvPr/>
        </p:nvCxnSpPr>
        <p:spPr>
          <a:xfrm>
            <a:off x="1862998" y="2740663"/>
            <a:ext cx="3565513" cy="8314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3D22ADA3-BC3E-5F4B-B399-12CEF49E9696}"/>
              </a:ext>
            </a:extLst>
          </p:cNvPr>
          <p:cNvSpPr/>
          <p:nvPr/>
        </p:nvSpPr>
        <p:spPr bwMode="ltGray">
          <a:xfrm>
            <a:off x="1884401" y="3086961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BCD3C890-D00B-3844-8C8D-96020011D900}"/>
              </a:ext>
            </a:extLst>
          </p:cNvPr>
          <p:cNvCxnSpPr>
            <a:cxnSpLocks/>
          </p:cNvCxnSpPr>
          <p:nvPr/>
        </p:nvCxnSpPr>
        <p:spPr>
          <a:xfrm flipV="1">
            <a:off x="2247151" y="2750161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34BE4A4-A80E-A848-8C7D-F57C2414A5B3}"/>
              </a:ext>
            </a:extLst>
          </p:cNvPr>
          <p:cNvSpPr/>
          <p:nvPr/>
        </p:nvSpPr>
        <p:spPr bwMode="ltGray">
          <a:xfrm>
            <a:off x="2351584" y="202012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39A4AAF2-18C8-F546-A1C6-D0006557DCAA}"/>
              </a:ext>
            </a:extLst>
          </p:cNvPr>
          <p:cNvSpPr/>
          <p:nvPr/>
        </p:nvSpPr>
        <p:spPr bwMode="ltGray">
          <a:xfrm>
            <a:off x="2135559" y="2365344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13FC2CA-6103-0542-9D24-888547B150A2}"/>
              </a:ext>
            </a:extLst>
          </p:cNvPr>
          <p:cNvSpPr/>
          <p:nvPr/>
        </p:nvSpPr>
        <p:spPr bwMode="ltGray">
          <a:xfrm>
            <a:off x="1668230" y="273303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42B0BC31-6E47-9C43-831D-5222E73017E4}"/>
              </a:ext>
            </a:extLst>
          </p:cNvPr>
          <p:cNvSpPr/>
          <p:nvPr/>
        </p:nvSpPr>
        <p:spPr bwMode="ltGray">
          <a:xfrm>
            <a:off x="2617066" y="273509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9E9AF1B2-2BAC-4045-A6B6-5E6EF1FF97AE}"/>
              </a:ext>
            </a:extLst>
          </p:cNvPr>
          <p:cNvSpPr/>
          <p:nvPr/>
        </p:nvSpPr>
        <p:spPr bwMode="ltGray">
          <a:xfrm>
            <a:off x="3820413" y="2023133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69FD2D6B-48F6-364C-85CF-68185A9B266D}"/>
              </a:ext>
            </a:extLst>
          </p:cNvPr>
          <p:cNvSpPr/>
          <p:nvPr/>
        </p:nvSpPr>
        <p:spPr bwMode="ltGray">
          <a:xfrm>
            <a:off x="3604388" y="23683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C7BAD9AF-CBE5-0340-A584-96AB3543DFC7}"/>
              </a:ext>
            </a:extLst>
          </p:cNvPr>
          <p:cNvSpPr/>
          <p:nvPr/>
        </p:nvSpPr>
        <p:spPr bwMode="ltGray">
          <a:xfrm>
            <a:off x="4086517" y="274215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94295E0A-35CA-8140-9B0B-A9A1C8E1CE5A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4180453" y="2383173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C18F7E27-D726-7F4F-A3C3-F5B48F715A1A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2711624" y="2380162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0E6CA218-DD1E-1F4C-8BA8-156444511F48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143672" y="2733031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00C59631-2836-8049-A494-4DE6BEECD25E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4655840" y="2733032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2D504C70-7D60-EC40-92B8-3AFB41CFC0D2}"/>
              </a:ext>
            </a:extLst>
          </p:cNvPr>
          <p:cNvSpPr/>
          <p:nvPr/>
        </p:nvSpPr>
        <p:spPr bwMode="ltGray">
          <a:xfrm>
            <a:off x="9840416" y="309008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65400E10-57CE-A84F-AE09-AF92B204EC79}"/>
              </a:ext>
            </a:extLst>
          </p:cNvPr>
          <p:cNvCxnSpPr>
            <a:cxnSpLocks/>
          </p:cNvCxnSpPr>
          <p:nvPr/>
        </p:nvCxnSpPr>
        <p:spPr>
          <a:xfrm flipV="1">
            <a:off x="10203166" y="2753285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1B3897B8-5BFD-B047-8207-3EFCFCA6F025}"/>
              </a:ext>
            </a:extLst>
          </p:cNvPr>
          <p:cNvSpPr/>
          <p:nvPr/>
        </p:nvSpPr>
        <p:spPr bwMode="ltGray">
          <a:xfrm>
            <a:off x="8353253" y="2023246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404CCB11-37D4-564F-82FE-9574B825F7ED}"/>
              </a:ext>
            </a:extLst>
          </p:cNvPr>
          <p:cNvSpPr/>
          <p:nvPr/>
        </p:nvSpPr>
        <p:spPr bwMode="ltGray">
          <a:xfrm>
            <a:off x="8137228" y="2368468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2E91F126-7E4F-484A-8E24-68A535FC13FE}"/>
              </a:ext>
            </a:extLst>
          </p:cNvPr>
          <p:cNvSpPr/>
          <p:nvPr/>
        </p:nvSpPr>
        <p:spPr bwMode="ltGray">
          <a:xfrm>
            <a:off x="9624245" y="27361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8D8A3E66-AB0B-424C-9072-F7FA8BE782E2}"/>
              </a:ext>
            </a:extLst>
          </p:cNvPr>
          <p:cNvSpPr/>
          <p:nvPr/>
        </p:nvSpPr>
        <p:spPr bwMode="ltGray">
          <a:xfrm>
            <a:off x="9442978" y="2026257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B6FE21BB-044E-E64B-941B-518568F390C6}"/>
              </a:ext>
            </a:extLst>
          </p:cNvPr>
          <p:cNvSpPr/>
          <p:nvPr/>
        </p:nvSpPr>
        <p:spPr bwMode="ltGray">
          <a:xfrm>
            <a:off x="9226953" y="2371479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D6A187C0-2C98-9145-8EF7-F81923DEA5FA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9803018" y="2386297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E069BF03-EA4B-624D-A3E1-DFCF61FE42B3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8713293" y="2383286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6CD489AE-965F-0145-9F45-B1C655BC0D80}"/>
              </a:ext>
            </a:extLst>
          </p:cNvPr>
          <p:cNvSpPr/>
          <p:nvPr/>
        </p:nvSpPr>
        <p:spPr bwMode="ltGray">
          <a:xfrm>
            <a:off x="5414140" y="254504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B21092B9-9F22-EB47-A6BE-55A6908AD1B2}"/>
              </a:ext>
            </a:extLst>
          </p:cNvPr>
          <p:cNvSpPr/>
          <p:nvPr/>
        </p:nvSpPr>
        <p:spPr bwMode="ltGray">
          <a:xfrm>
            <a:off x="6931429" y="2536129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60083B3E-60CC-8248-A75C-3309062E05C6}"/>
              </a:ext>
            </a:extLst>
          </p:cNvPr>
          <p:cNvSpPr/>
          <p:nvPr/>
        </p:nvSpPr>
        <p:spPr bwMode="ltGray">
          <a:xfrm>
            <a:off x="6204607" y="271614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BCB7C50B-90B7-164C-BE6A-6FFA8805CE50}"/>
              </a:ext>
            </a:extLst>
          </p:cNvPr>
          <p:cNvSpPr/>
          <p:nvPr/>
        </p:nvSpPr>
        <p:spPr bwMode="ltGray">
          <a:xfrm>
            <a:off x="5015880" y="1867345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VPLMN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53E25581-85BC-F84A-8E3A-81C7C1D815F3}"/>
              </a:ext>
            </a:extLst>
          </p:cNvPr>
          <p:cNvSpPr/>
          <p:nvPr/>
        </p:nvSpPr>
        <p:spPr bwMode="ltGray">
          <a:xfrm>
            <a:off x="6702653" y="1866948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HPLMN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9" name="直線コネクタ 68">
            <a:extLst>
              <a:ext uri="{FF2B5EF4-FFF2-40B4-BE49-F238E27FC236}">
                <a16:creationId xmlns:a16="http://schemas.microsoft.com/office/drawing/2014/main" id="{8C1B25EE-86EE-E64A-9FE8-A22A43B0F825}"/>
              </a:ext>
            </a:extLst>
          </p:cNvPr>
          <p:cNvCxnSpPr>
            <a:cxnSpLocks/>
          </p:cNvCxnSpPr>
          <p:nvPr/>
        </p:nvCxnSpPr>
        <p:spPr>
          <a:xfrm>
            <a:off x="7651509" y="2738023"/>
            <a:ext cx="3565513" cy="8314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DE203A34-80B4-1841-AB48-3A4513080C86}"/>
              </a:ext>
            </a:extLst>
          </p:cNvPr>
          <p:cNvSpPr/>
          <p:nvPr/>
        </p:nvSpPr>
        <p:spPr bwMode="ltGray">
          <a:xfrm>
            <a:off x="8040216" y="4077072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59A985B1-4D4B-8848-8B70-EA15346D8233}"/>
              </a:ext>
            </a:extLst>
          </p:cNvPr>
          <p:cNvSpPr/>
          <p:nvPr/>
        </p:nvSpPr>
        <p:spPr bwMode="ltGray">
          <a:xfrm>
            <a:off x="8040216" y="3088499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6" name="直線コネクタ 55">
            <a:extLst>
              <a:ext uri="{FF2B5EF4-FFF2-40B4-BE49-F238E27FC236}">
                <a16:creationId xmlns:a16="http://schemas.microsoft.com/office/drawing/2014/main" id="{CD3C4088-EC7A-F44A-98CC-D7F7E60CC802}"/>
              </a:ext>
            </a:extLst>
          </p:cNvPr>
          <p:cNvCxnSpPr>
            <a:cxnSpLocks/>
          </p:cNvCxnSpPr>
          <p:nvPr/>
        </p:nvCxnSpPr>
        <p:spPr>
          <a:xfrm>
            <a:off x="8400256" y="3448539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B947A0EC-DFA5-424E-B81D-0C9DDFD92114}"/>
              </a:ext>
            </a:extLst>
          </p:cNvPr>
          <p:cNvCxnSpPr>
            <a:cxnSpLocks/>
            <a:stCxn id="55" idx="0"/>
          </p:cNvCxnSpPr>
          <p:nvPr/>
        </p:nvCxnSpPr>
        <p:spPr>
          <a:xfrm flipV="1">
            <a:off x="8400256" y="2734569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コネクタ 57">
            <a:extLst>
              <a:ext uri="{FF2B5EF4-FFF2-40B4-BE49-F238E27FC236}">
                <a16:creationId xmlns:a16="http://schemas.microsoft.com/office/drawing/2014/main" id="{6957583D-3FBB-F54B-B8E0-8C059D2BD9DC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5015880" y="4255555"/>
            <a:ext cx="302433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F0EF9A0B-3F3F-1B42-B332-0CBE4EE3B3A2}"/>
              </a:ext>
            </a:extLst>
          </p:cNvPr>
          <p:cNvSpPr/>
          <p:nvPr/>
        </p:nvSpPr>
        <p:spPr bwMode="ltGray">
          <a:xfrm>
            <a:off x="6258018" y="3972295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37BEBACE-9F56-9646-B0E4-09EE24C56AE8}"/>
              </a:ext>
            </a:extLst>
          </p:cNvPr>
          <p:cNvSpPr/>
          <p:nvPr/>
        </p:nvSpPr>
        <p:spPr bwMode="ltGray">
          <a:xfrm>
            <a:off x="8184232" y="357301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E43BE58F-D97D-B049-AC22-E824F23AAD8B}"/>
              </a:ext>
            </a:extLst>
          </p:cNvPr>
          <p:cNvSpPr/>
          <p:nvPr/>
        </p:nvSpPr>
        <p:spPr bwMode="ltGray">
          <a:xfrm>
            <a:off x="7842380" y="272692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E7A6ABC7-BF9D-E544-B26A-417D711BEB1E}"/>
              </a:ext>
            </a:extLst>
          </p:cNvPr>
          <p:cNvSpPr/>
          <p:nvPr/>
        </p:nvSpPr>
        <p:spPr bwMode="ltGray">
          <a:xfrm>
            <a:off x="1540548" y="243279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4CA2A456-BACD-DC4C-A6E7-CA496A714EEA}"/>
              </a:ext>
            </a:extLst>
          </p:cNvPr>
          <p:cNvSpPr/>
          <p:nvPr/>
        </p:nvSpPr>
        <p:spPr bwMode="ltGray">
          <a:xfrm>
            <a:off x="11133418" y="256213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8" name="雲 67">
            <a:extLst>
              <a:ext uri="{FF2B5EF4-FFF2-40B4-BE49-F238E27FC236}">
                <a16:creationId xmlns:a16="http://schemas.microsoft.com/office/drawing/2014/main" id="{F6C35C57-8DDE-3C48-AB0F-D13081252E9A}"/>
              </a:ext>
            </a:extLst>
          </p:cNvPr>
          <p:cNvSpPr/>
          <p:nvPr/>
        </p:nvSpPr>
        <p:spPr bwMode="ltGray">
          <a:xfrm>
            <a:off x="9511614" y="4084791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0" name="円柱 69">
            <a:extLst>
              <a:ext uri="{FF2B5EF4-FFF2-40B4-BE49-F238E27FC236}">
                <a16:creationId xmlns:a16="http://schemas.microsoft.com/office/drawing/2014/main" id="{B79D4506-4955-CF49-877F-CB54CA235B19}"/>
              </a:ext>
            </a:extLst>
          </p:cNvPr>
          <p:cNvSpPr/>
          <p:nvPr/>
        </p:nvSpPr>
        <p:spPr bwMode="ltGray">
          <a:xfrm>
            <a:off x="9992469" y="1876425"/>
            <a:ext cx="341177" cy="310642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K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2606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直線コネクタ 58">
            <a:extLst>
              <a:ext uri="{FF2B5EF4-FFF2-40B4-BE49-F238E27FC236}">
                <a16:creationId xmlns:a16="http://schemas.microsoft.com/office/drawing/2014/main" id="{CB3F2DB4-3F77-314B-9D06-180A360FB175}"/>
              </a:ext>
            </a:extLst>
          </p:cNvPr>
          <p:cNvCxnSpPr>
            <a:cxnSpLocks/>
          </p:cNvCxnSpPr>
          <p:nvPr/>
        </p:nvCxnSpPr>
        <p:spPr>
          <a:xfrm flipV="1">
            <a:off x="6095297" y="2744819"/>
            <a:ext cx="836132" cy="1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>
            <a:extLst>
              <a:ext uri="{FF2B5EF4-FFF2-40B4-BE49-F238E27FC236}">
                <a16:creationId xmlns:a16="http://schemas.microsoft.com/office/drawing/2014/main" id="{BD4263F8-EAC8-8646-9ACD-8EA062DA9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ja-JP" dirty="0"/>
              <a:t>[TS-23.501] 4.2.4-9: Roaming 5G System architecture - </a:t>
            </a:r>
            <a:r>
              <a:rPr lang="en" altLang="ja-JP" dirty="0">
                <a:solidFill>
                  <a:srgbClr val="01A982"/>
                </a:solidFill>
              </a:rPr>
              <a:t>home routed roaming </a:t>
            </a:r>
            <a:r>
              <a:rPr lang="en" altLang="ja-JP" dirty="0"/>
              <a:t>scenario in service-based interface representation employing UPF dedicated to </a:t>
            </a:r>
            <a:r>
              <a:rPr lang="en" altLang="ja-JP" dirty="0">
                <a:solidFill>
                  <a:srgbClr val="01A982"/>
                </a:solidFill>
              </a:rPr>
              <a:t>IPUPS</a:t>
            </a:r>
            <a:br>
              <a:rPr lang="en" altLang="ja-JP" dirty="0"/>
            </a:br>
            <a:br>
              <a:rPr lang="en" altLang="ja-JP" dirty="0"/>
            </a:br>
            <a:br>
              <a:rPr lang="en" altLang="ja-JP" dirty="0"/>
            </a:br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718D0EFA-401B-B94B-AFBC-D5C100093D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Confidential</a:t>
            </a:r>
            <a:endParaRPr lang="en-US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0979CB0-D270-9D41-A5AA-6D17AA6BF05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defTabSz="1088421">
              <a:buFontTx/>
              <a:buBlip>
                <a:blip r:embed="rId2"/>
              </a:buBlip>
            </a:pPr>
            <a:fld id="{104FC826-72BB-4AF1-BA01-A94F7396A7DC}" type="slidenum">
              <a:rPr lang="en-US" smtClean="0"/>
              <a:pPr defTabSz="1088421">
                <a:buFontTx/>
                <a:buBlip>
                  <a:blip r:embed="rId2"/>
                </a:buBlip>
              </a:pPr>
              <a:t>9</a:t>
            </a:fld>
            <a:endParaRPr lang="en-US" dirty="0"/>
          </a:p>
        </p:txBody>
      </p:sp>
      <p:sp>
        <p:nvSpPr>
          <p:cNvPr id="15" name="テキスト プレースホルダー 14">
            <a:extLst>
              <a:ext uri="{FF2B5EF4-FFF2-40B4-BE49-F238E27FC236}">
                <a16:creationId xmlns:a16="http://schemas.microsoft.com/office/drawing/2014/main" id="{C27711EE-C347-B44F-B5AF-AC317F6CD89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007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5B6BA215-6F1F-714A-B01B-8F36A344FF7F}"/>
              </a:ext>
            </a:extLst>
          </p:cNvPr>
          <p:cNvSpPr/>
          <p:nvPr/>
        </p:nvSpPr>
        <p:spPr bwMode="ltGray">
          <a:xfrm>
            <a:off x="1493939" y="4075535"/>
            <a:ext cx="390462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UE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9E0D5B9-0A5F-3646-88D4-9E1F3ED0E899}"/>
              </a:ext>
            </a:extLst>
          </p:cNvPr>
          <p:cNvSpPr/>
          <p:nvPr/>
        </p:nvSpPr>
        <p:spPr bwMode="ltGray">
          <a:xfrm>
            <a:off x="2783632" y="407707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(R)AN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C494277F-041D-7244-A2C6-B96F37B0B12A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1884401" y="4255555"/>
            <a:ext cx="899231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E019C91B-5BFF-B342-A777-D904E80A010A}"/>
              </a:ext>
            </a:extLst>
          </p:cNvPr>
          <p:cNvSpPr/>
          <p:nvPr/>
        </p:nvSpPr>
        <p:spPr bwMode="ltGray">
          <a:xfrm>
            <a:off x="2783632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81D52AF5-3A9A-3D48-B0AF-00337931C531}"/>
              </a:ext>
            </a:extLst>
          </p:cNvPr>
          <p:cNvCxnSpPr>
            <a:cxnSpLocks/>
            <a:stCxn id="8" idx="2"/>
            <a:endCxn id="6" idx="0"/>
          </p:cNvCxnSpPr>
          <p:nvPr/>
        </p:nvCxnSpPr>
        <p:spPr>
          <a:xfrm>
            <a:off x="3143672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D7B27496-C000-1C47-AE86-D8468B58B210}"/>
              </a:ext>
            </a:extLst>
          </p:cNvPr>
          <p:cNvCxnSpPr>
            <a:cxnSpLocks/>
            <a:stCxn id="5" idx="3"/>
            <a:endCxn id="8" idx="2"/>
          </p:cNvCxnSpPr>
          <p:nvPr/>
        </p:nvCxnSpPr>
        <p:spPr>
          <a:xfrm flipV="1">
            <a:off x="1884401" y="3447002"/>
            <a:ext cx="1259271" cy="80855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65237A10-9EE9-E04C-8664-17636AB9231E}"/>
              </a:ext>
            </a:extLst>
          </p:cNvPr>
          <p:cNvSpPr/>
          <p:nvPr/>
        </p:nvSpPr>
        <p:spPr bwMode="ltGray">
          <a:xfrm>
            <a:off x="2027548" y="361655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N1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96A09520-C1BA-FD43-9543-E14B677EBC95}"/>
              </a:ext>
            </a:extLst>
          </p:cNvPr>
          <p:cNvSpPr/>
          <p:nvPr/>
        </p:nvSpPr>
        <p:spPr bwMode="ltGray">
          <a:xfrm>
            <a:off x="2963652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C02A0367-3896-454D-8B14-9943BABBDCFD}"/>
              </a:ext>
            </a:extLst>
          </p:cNvPr>
          <p:cNvSpPr/>
          <p:nvPr/>
        </p:nvSpPr>
        <p:spPr bwMode="ltGray">
          <a:xfrm>
            <a:off x="4295800" y="407553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29606AA7-ED18-BF42-8073-A0A2237B586E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3503712" y="4255555"/>
            <a:ext cx="792088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6D0F78F0-87E7-4840-88AE-A3D90589B484}"/>
              </a:ext>
            </a:extLst>
          </p:cNvPr>
          <p:cNvCxnSpPr>
            <a:cxnSpLocks/>
            <a:stCxn id="54" idx="3"/>
            <a:endCxn id="74" idx="2"/>
          </p:cNvCxnSpPr>
          <p:nvPr/>
        </p:nvCxnSpPr>
        <p:spPr>
          <a:xfrm flipV="1">
            <a:off x="8760296" y="4249856"/>
            <a:ext cx="906561" cy="723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780A199F-AF4B-E049-8B50-4B0D2455502A}"/>
              </a:ext>
            </a:extLst>
          </p:cNvPr>
          <p:cNvSpPr/>
          <p:nvPr/>
        </p:nvSpPr>
        <p:spPr bwMode="ltGray">
          <a:xfrm>
            <a:off x="4295800" y="308696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252CDB34-0541-5745-B5C1-C48F6D8DFB3E}"/>
              </a:ext>
            </a:extLst>
          </p:cNvPr>
          <p:cNvSpPr/>
          <p:nvPr/>
        </p:nvSpPr>
        <p:spPr bwMode="ltGray">
          <a:xfrm>
            <a:off x="3574603" y="423002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935273C4-684F-7F4B-AED0-C391210A8393}"/>
              </a:ext>
            </a:extLst>
          </p:cNvPr>
          <p:cNvCxnSpPr>
            <a:cxnSpLocks/>
          </p:cNvCxnSpPr>
          <p:nvPr/>
        </p:nvCxnSpPr>
        <p:spPr>
          <a:xfrm>
            <a:off x="4655840" y="3447002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EA67341C-7B95-9548-8E4F-1BF1443F87C1}"/>
              </a:ext>
            </a:extLst>
          </p:cNvPr>
          <p:cNvSpPr/>
          <p:nvPr/>
        </p:nvSpPr>
        <p:spPr bwMode="ltGray">
          <a:xfrm>
            <a:off x="4475820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E69AA4A3-D09E-004C-80AD-854369FFFDAC}"/>
              </a:ext>
            </a:extLst>
          </p:cNvPr>
          <p:cNvSpPr/>
          <p:nvPr/>
        </p:nvSpPr>
        <p:spPr bwMode="ltGray">
          <a:xfrm>
            <a:off x="8832304" y="422638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N6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22" name="直線コネクタ 21">
            <a:extLst>
              <a:ext uri="{FF2B5EF4-FFF2-40B4-BE49-F238E27FC236}">
                <a16:creationId xmlns:a16="http://schemas.microsoft.com/office/drawing/2014/main" id="{8F7F1EB2-93AE-9843-8F42-737F056E28A2}"/>
              </a:ext>
            </a:extLst>
          </p:cNvPr>
          <p:cNvCxnSpPr>
            <a:cxnSpLocks/>
          </p:cNvCxnSpPr>
          <p:nvPr/>
        </p:nvCxnSpPr>
        <p:spPr>
          <a:xfrm>
            <a:off x="1862998" y="2740663"/>
            <a:ext cx="3565513" cy="8314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3D22ADA3-BC3E-5F4B-B399-12CEF49E9696}"/>
              </a:ext>
            </a:extLst>
          </p:cNvPr>
          <p:cNvSpPr/>
          <p:nvPr/>
        </p:nvSpPr>
        <p:spPr bwMode="ltGray">
          <a:xfrm>
            <a:off x="1884401" y="3086961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BCD3C890-D00B-3844-8C8D-96020011D900}"/>
              </a:ext>
            </a:extLst>
          </p:cNvPr>
          <p:cNvCxnSpPr>
            <a:cxnSpLocks/>
          </p:cNvCxnSpPr>
          <p:nvPr/>
        </p:nvCxnSpPr>
        <p:spPr>
          <a:xfrm flipV="1">
            <a:off x="2247151" y="2750161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934BE4A4-A80E-A848-8C7D-F57C2414A5B3}"/>
              </a:ext>
            </a:extLst>
          </p:cNvPr>
          <p:cNvSpPr/>
          <p:nvPr/>
        </p:nvSpPr>
        <p:spPr bwMode="ltGray">
          <a:xfrm>
            <a:off x="2351584" y="202012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6" name="正方形/長方形 25">
            <a:extLst>
              <a:ext uri="{FF2B5EF4-FFF2-40B4-BE49-F238E27FC236}">
                <a16:creationId xmlns:a16="http://schemas.microsoft.com/office/drawing/2014/main" id="{39A4AAF2-18C8-F546-A1C6-D0006557DCAA}"/>
              </a:ext>
            </a:extLst>
          </p:cNvPr>
          <p:cNvSpPr/>
          <p:nvPr/>
        </p:nvSpPr>
        <p:spPr bwMode="ltGray">
          <a:xfrm>
            <a:off x="2135559" y="2365344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E13FC2CA-6103-0542-9D24-888547B150A2}"/>
              </a:ext>
            </a:extLst>
          </p:cNvPr>
          <p:cNvSpPr/>
          <p:nvPr/>
        </p:nvSpPr>
        <p:spPr bwMode="ltGray">
          <a:xfrm>
            <a:off x="1668230" y="273303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42B0BC31-6E47-9C43-831D-5222E73017E4}"/>
              </a:ext>
            </a:extLst>
          </p:cNvPr>
          <p:cNvSpPr/>
          <p:nvPr/>
        </p:nvSpPr>
        <p:spPr bwMode="ltGray">
          <a:xfrm>
            <a:off x="2617066" y="273509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9E9AF1B2-2BAC-4045-A6B6-5E6EF1FF97AE}"/>
              </a:ext>
            </a:extLst>
          </p:cNvPr>
          <p:cNvSpPr/>
          <p:nvPr/>
        </p:nvSpPr>
        <p:spPr bwMode="ltGray">
          <a:xfrm>
            <a:off x="3820413" y="2023133"/>
            <a:ext cx="720080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69FD2D6B-48F6-364C-85CF-68185A9B266D}"/>
              </a:ext>
            </a:extLst>
          </p:cNvPr>
          <p:cNvSpPr/>
          <p:nvPr/>
        </p:nvSpPr>
        <p:spPr bwMode="ltGray">
          <a:xfrm>
            <a:off x="3604388" y="23683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C7BAD9AF-CBE5-0340-A584-96AB3543DFC7}"/>
              </a:ext>
            </a:extLst>
          </p:cNvPr>
          <p:cNvSpPr/>
          <p:nvPr/>
        </p:nvSpPr>
        <p:spPr bwMode="ltGray">
          <a:xfrm>
            <a:off x="4086517" y="2742152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32" name="直線コネクタ 31">
            <a:extLst>
              <a:ext uri="{FF2B5EF4-FFF2-40B4-BE49-F238E27FC236}">
                <a16:creationId xmlns:a16="http://schemas.microsoft.com/office/drawing/2014/main" id="{94295E0A-35CA-8140-9B0B-A9A1C8E1CE5A}"/>
              </a:ext>
            </a:extLst>
          </p:cNvPr>
          <p:cNvCxnSpPr>
            <a:cxnSpLocks/>
            <a:stCxn id="29" idx="2"/>
          </p:cNvCxnSpPr>
          <p:nvPr/>
        </p:nvCxnSpPr>
        <p:spPr>
          <a:xfrm>
            <a:off x="4180453" y="2383173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C18F7E27-D726-7F4F-A3C3-F5B48F715A1A}"/>
              </a:ext>
            </a:extLst>
          </p:cNvPr>
          <p:cNvCxnSpPr>
            <a:cxnSpLocks/>
            <a:stCxn id="25" idx="2"/>
          </p:cNvCxnSpPr>
          <p:nvPr/>
        </p:nvCxnSpPr>
        <p:spPr>
          <a:xfrm>
            <a:off x="2711624" y="2380162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0E6CA218-DD1E-1F4C-8BA8-156444511F48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143672" y="2733031"/>
            <a:ext cx="0" cy="35393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コネクタ 34">
            <a:extLst>
              <a:ext uri="{FF2B5EF4-FFF2-40B4-BE49-F238E27FC236}">
                <a16:creationId xmlns:a16="http://schemas.microsoft.com/office/drawing/2014/main" id="{00C59631-2836-8049-A494-4DE6BEECD25E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4655840" y="2733032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正方形/長方形 38">
            <a:extLst>
              <a:ext uri="{FF2B5EF4-FFF2-40B4-BE49-F238E27FC236}">
                <a16:creationId xmlns:a16="http://schemas.microsoft.com/office/drawing/2014/main" id="{2D504C70-7D60-EC40-92B8-3AFB41CFC0D2}"/>
              </a:ext>
            </a:extLst>
          </p:cNvPr>
          <p:cNvSpPr/>
          <p:nvPr/>
        </p:nvSpPr>
        <p:spPr bwMode="ltGray">
          <a:xfrm>
            <a:off x="9840416" y="309008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0" name="直線コネクタ 39">
            <a:extLst>
              <a:ext uri="{FF2B5EF4-FFF2-40B4-BE49-F238E27FC236}">
                <a16:creationId xmlns:a16="http://schemas.microsoft.com/office/drawing/2014/main" id="{65400E10-57CE-A84F-AE09-AF92B204EC79}"/>
              </a:ext>
            </a:extLst>
          </p:cNvPr>
          <p:cNvCxnSpPr>
            <a:cxnSpLocks/>
          </p:cNvCxnSpPr>
          <p:nvPr/>
        </p:nvCxnSpPr>
        <p:spPr>
          <a:xfrm flipV="1">
            <a:off x="10203166" y="2753285"/>
            <a:ext cx="0" cy="344021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1B3897B8-5BFD-B047-8207-3EFCFCA6F025}"/>
              </a:ext>
            </a:extLst>
          </p:cNvPr>
          <p:cNvSpPr/>
          <p:nvPr/>
        </p:nvSpPr>
        <p:spPr bwMode="ltGray">
          <a:xfrm>
            <a:off x="8353253" y="2023246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404CCB11-37D4-564F-82FE-9574B825F7ED}"/>
              </a:ext>
            </a:extLst>
          </p:cNvPr>
          <p:cNvSpPr/>
          <p:nvPr/>
        </p:nvSpPr>
        <p:spPr bwMode="ltGray">
          <a:xfrm>
            <a:off x="8137228" y="2368468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Npcf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2E91F126-7E4F-484A-8E24-68A535FC13FE}"/>
              </a:ext>
            </a:extLst>
          </p:cNvPr>
          <p:cNvSpPr/>
          <p:nvPr/>
        </p:nvSpPr>
        <p:spPr bwMode="ltGray">
          <a:xfrm>
            <a:off x="9624245" y="273615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Nausf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8D8A3E66-AB0B-424C-9072-F7FA8BE782E2}"/>
              </a:ext>
            </a:extLst>
          </p:cNvPr>
          <p:cNvSpPr/>
          <p:nvPr/>
        </p:nvSpPr>
        <p:spPr bwMode="ltGray">
          <a:xfrm>
            <a:off x="9442978" y="2026257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B6FE21BB-044E-E64B-941B-518568F390C6}"/>
              </a:ext>
            </a:extLst>
          </p:cNvPr>
          <p:cNvSpPr/>
          <p:nvPr/>
        </p:nvSpPr>
        <p:spPr bwMode="ltGray">
          <a:xfrm>
            <a:off x="9226953" y="2371479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Nudm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48" name="直線コネクタ 47">
            <a:extLst>
              <a:ext uri="{FF2B5EF4-FFF2-40B4-BE49-F238E27FC236}">
                <a16:creationId xmlns:a16="http://schemas.microsoft.com/office/drawing/2014/main" id="{D6A187C0-2C98-9145-8EF7-F81923DEA5FA}"/>
              </a:ext>
            </a:extLst>
          </p:cNvPr>
          <p:cNvCxnSpPr>
            <a:cxnSpLocks/>
            <a:stCxn id="45" idx="2"/>
          </p:cNvCxnSpPr>
          <p:nvPr/>
        </p:nvCxnSpPr>
        <p:spPr>
          <a:xfrm>
            <a:off x="9803018" y="2386297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線コネクタ 48">
            <a:extLst>
              <a:ext uri="{FF2B5EF4-FFF2-40B4-BE49-F238E27FC236}">
                <a16:creationId xmlns:a16="http://schemas.microsoft.com/office/drawing/2014/main" id="{E069BF03-EA4B-624D-A3E1-DFCF61FE42B3}"/>
              </a:ext>
            </a:extLst>
          </p:cNvPr>
          <p:cNvCxnSpPr>
            <a:cxnSpLocks/>
            <a:stCxn id="41" idx="2"/>
          </p:cNvCxnSpPr>
          <p:nvPr/>
        </p:nvCxnSpPr>
        <p:spPr>
          <a:xfrm>
            <a:off x="8713293" y="2383286"/>
            <a:ext cx="0" cy="358979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6CD489AE-965F-0145-9F45-B1C655BC0D80}"/>
              </a:ext>
            </a:extLst>
          </p:cNvPr>
          <p:cNvSpPr/>
          <p:nvPr/>
        </p:nvSpPr>
        <p:spPr bwMode="ltGray">
          <a:xfrm>
            <a:off x="5414140" y="2545042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vSEPP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B21092B9-9F22-EB47-A6BE-55A6908AD1B2}"/>
              </a:ext>
            </a:extLst>
          </p:cNvPr>
          <p:cNvSpPr/>
          <p:nvPr/>
        </p:nvSpPr>
        <p:spPr bwMode="ltGray">
          <a:xfrm>
            <a:off x="6931429" y="2536129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hSEPP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60083B3E-60CC-8248-A75C-3309062E05C6}"/>
              </a:ext>
            </a:extLst>
          </p:cNvPr>
          <p:cNvSpPr/>
          <p:nvPr/>
        </p:nvSpPr>
        <p:spPr bwMode="ltGray">
          <a:xfrm>
            <a:off x="6204607" y="2716149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N32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BCB7C50B-90B7-164C-BE6A-6FFA8805CE50}"/>
              </a:ext>
            </a:extLst>
          </p:cNvPr>
          <p:cNvSpPr/>
          <p:nvPr/>
        </p:nvSpPr>
        <p:spPr bwMode="ltGray">
          <a:xfrm>
            <a:off x="5015880" y="1867345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VPLMN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53E25581-85BC-F84A-8E3A-81C7C1D815F3}"/>
              </a:ext>
            </a:extLst>
          </p:cNvPr>
          <p:cNvSpPr/>
          <p:nvPr/>
        </p:nvSpPr>
        <p:spPr bwMode="ltGray">
          <a:xfrm>
            <a:off x="6702653" y="1866948"/>
            <a:ext cx="1177631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600" b="1" dirty="0">
                <a:solidFill>
                  <a:schemeClr val="accent6">
                    <a:lumMod val="50000"/>
                  </a:schemeClr>
                </a:solidFill>
              </a:rPr>
              <a:t>HPLMN</a:t>
            </a:r>
            <a:endParaRPr kumimoji="1" lang="ja-JP" altLang="en-US" sz="16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9" name="直線コネクタ 68">
            <a:extLst>
              <a:ext uri="{FF2B5EF4-FFF2-40B4-BE49-F238E27FC236}">
                <a16:creationId xmlns:a16="http://schemas.microsoft.com/office/drawing/2014/main" id="{8C1B25EE-86EE-E64A-9FE8-A22A43B0F825}"/>
              </a:ext>
            </a:extLst>
          </p:cNvPr>
          <p:cNvCxnSpPr>
            <a:cxnSpLocks/>
          </p:cNvCxnSpPr>
          <p:nvPr/>
        </p:nvCxnSpPr>
        <p:spPr>
          <a:xfrm>
            <a:off x="7651509" y="2738023"/>
            <a:ext cx="3565513" cy="8314"/>
          </a:xfrm>
          <a:prstGeom prst="line">
            <a:avLst/>
          </a:prstGeom>
          <a:ln w="5715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DE203A34-80B4-1841-AB48-3A4513080C86}"/>
              </a:ext>
            </a:extLst>
          </p:cNvPr>
          <p:cNvSpPr/>
          <p:nvPr/>
        </p:nvSpPr>
        <p:spPr bwMode="ltGray">
          <a:xfrm>
            <a:off x="8040216" y="4077072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5" name="正方形/長方形 54">
            <a:extLst>
              <a:ext uri="{FF2B5EF4-FFF2-40B4-BE49-F238E27FC236}">
                <a16:creationId xmlns:a16="http://schemas.microsoft.com/office/drawing/2014/main" id="{59A985B1-4D4B-8848-8B70-EA15346D8233}"/>
              </a:ext>
            </a:extLst>
          </p:cNvPr>
          <p:cNvSpPr/>
          <p:nvPr/>
        </p:nvSpPr>
        <p:spPr bwMode="ltGray">
          <a:xfrm>
            <a:off x="8040216" y="3088499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hSMF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56" name="直線コネクタ 55">
            <a:extLst>
              <a:ext uri="{FF2B5EF4-FFF2-40B4-BE49-F238E27FC236}">
                <a16:creationId xmlns:a16="http://schemas.microsoft.com/office/drawing/2014/main" id="{CD3C4088-EC7A-F44A-98CC-D7F7E60CC802}"/>
              </a:ext>
            </a:extLst>
          </p:cNvPr>
          <p:cNvCxnSpPr>
            <a:cxnSpLocks/>
          </p:cNvCxnSpPr>
          <p:nvPr/>
        </p:nvCxnSpPr>
        <p:spPr>
          <a:xfrm>
            <a:off x="8400256" y="3448539"/>
            <a:ext cx="0" cy="63007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線コネクタ 56">
            <a:extLst>
              <a:ext uri="{FF2B5EF4-FFF2-40B4-BE49-F238E27FC236}">
                <a16:creationId xmlns:a16="http://schemas.microsoft.com/office/drawing/2014/main" id="{B947A0EC-DFA5-424E-B81D-0C9DDFD92114}"/>
              </a:ext>
            </a:extLst>
          </p:cNvPr>
          <p:cNvCxnSpPr>
            <a:cxnSpLocks/>
            <a:stCxn id="55" idx="0"/>
          </p:cNvCxnSpPr>
          <p:nvPr/>
        </p:nvCxnSpPr>
        <p:spPr>
          <a:xfrm flipV="1">
            <a:off x="8400256" y="2734569"/>
            <a:ext cx="0" cy="35393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線コネクタ 57">
            <a:extLst>
              <a:ext uri="{FF2B5EF4-FFF2-40B4-BE49-F238E27FC236}">
                <a16:creationId xmlns:a16="http://schemas.microsoft.com/office/drawing/2014/main" id="{6957583D-3FBB-F54B-B8E0-8C059D2BD9DC}"/>
              </a:ext>
            </a:extLst>
          </p:cNvPr>
          <p:cNvCxnSpPr>
            <a:cxnSpLocks/>
            <a:stCxn id="66" idx="3"/>
            <a:endCxn id="67" idx="1"/>
          </p:cNvCxnSpPr>
          <p:nvPr/>
        </p:nvCxnSpPr>
        <p:spPr>
          <a:xfrm>
            <a:off x="6131446" y="4255555"/>
            <a:ext cx="800295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F0EF9A0B-3F3F-1B42-B332-0CBE4EE3B3A2}"/>
              </a:ext>
            </a:extLst>
          </p:cNvPr>
          <p:cNvSpPr/>
          <p:nvPr/>
        </p:nvSpPr>
        <p:spPr bwMode="ltGray">
          <a:xfrm>
            <a:off x="6203454" y="3976597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37BEBACE-9F56-9646-B0E4-09EE24C56AE8}"/>
              </a:ext>
            </a:extLst>
          </p:cNvPr>
          <p:cNvSpPr/>
          <p:nvPr/>
        </p:nvSpPr>
        <p:spPr bwMode="ltGray">
          <a:xfrm>
            <a:off x="8184232" y="357301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E43BE58F-D97D-B049-AC22-E824F23AAD8B}"/>
              </a:ext>
            </a:extLst>
          </p:cNvPr>
          <p:cNvSpPr/>
          <p:nvPr/>
        </p:nvSpPr>
        <p:spPr bwMode="ltGray">
          <a:xfrm>
            <a:off x="7842380" y="2726921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kumimoji="1" lang="en-US" altLang="ja-JP" sz="1000" b="1" dirty="0" err="1">
                <a:solidFill>
                  <a:schemeClr val="accent6">
                    <a:lumMod val="50000"/>
                  </a:schemeClr>
                </a:solidFill>
              </a:rPr>
              <a:t>Nsmf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FD9D0E2C-9520-4B4C-8185-C8B56215F1CB}"/>
              </a:ext>
            </a:extLst>
          </p:cNvPr>
          <p:cNvSpPr/>
          <p:nvPr/>
        </p:nvSpPr>
        <p:spPr bwMode="ltGray">
          <a:xfrm>
            <a:off x="5411366" y="4075535"/>
            <a:ext cx="720080" cy="360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(IPUPS)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9A467563-D308-E846-B0A8-16B92EECC41C}"/>
              </a:ext>
            </a:extLst>
          </p:cNvPr>
          <p:cNvSpPr/>
          <p:nvPr/>
        </p:nvSpPr>
        <p:spPr bwMode="ltGray">
          <a:xfrm>
            <a:off x="6931741" y="4075535"/>
            <a:ext cx="720080" cy="36004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UPF</a:t>
            </a:r>
          </a:p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(IPUPS)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68" name="直線コネクタ 67">
            <a:extLst>
              <a:ext uri="{FF2B5EF4-FFF2-40B4-BE49-F238E27FC236}">
                <a16:creationId xmlns:a16="http://schemas.microsoft.com/office/drawing/2014/main" id="{274AECB6-B966-D945-B2C6-187F0A9C6574}"/>
              </a:ext>
            </a:extLst>
          </p:cNvPr>
          <p:cNvCxnSpPr>
            <a:cxnSpLocks/>
            <a:stCxn id="13" idx="3"/>
            <a:endCxn id="66" idx="1"/>
          </p:cNvCxnSpPr>
          <p:nvPr/>
        </p:nvCxnSpPr>
        <p:spPr>
          <a:xfrm>
            <a:off x="5015880" y="4255555"/>
            <a:ext cx="395486" cy="0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線コネクタ 69">
            <a:extLst>
              <a:ext uri="{FF2B5EF4-FFF2-40B4-BE49-F238E27FC236}">
                <a16:creationId xmlns:a16="http://schemas.microsoft.com/office/drawing/2014/main" id="{AD889D09-91ED-D041-8C5A-8918A37CAF73}"/>
              </a:ext>
            </a:extLst>
          </p:cNvPr>
          <p:cNvCxnSpPr>
            <a:cxnSpLocks/>
            <a:stCxn id="67" idx="3"/>
            <a:endCxn id="54" idx="1"/>
          </p:cNvCxnSpPr>
          <p:nvPr/>
        </p:nvCxnSpPr>
        <p:spPr>
          <a:xfrm>
            <a:off x="7651821" y="4255555"/>
            <a:ext cx="388395" cy="1537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46E22A9B-C303-FF48-B8B7-E5C9ACBB16FF}"/>
              </a:ext>
            </a:extLst>
          </p:cNvPr>
          <p:cNvSpPr/>
          <p:nvPr/>
        </p:nvSpPr>
        <p:spPr bwMode="ltGray">
          <a:xfrm>
            <a:off x="4857129" y="4226388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1A9CE3D7-A57E-E64F-B959-2B381FC6AB00}"/>
              </a:ext>
            </a:extLst>
          </p:cNvPr>
          <p:cNvSpPr/>
          <p:nvPr/>
        </p:nvSpPr>
        <p:spPr bwMode="ltGray">
          <a:xfrm>
            <a:off x="7514333" y="4240006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N9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cxnSp>
        <p:nvCxnSpPr>
          <p:cNvPr id="73" name="直線コネクタ 72">
            <a:extLst>
              <a:ext uri="{FF2B5EF4-FFF2-40B4-BE49-F238E27FC236}">
                <a16:creationId xmlns:a16="http://schemas.microsoft.com/office/drawing/2014/main" id="{1168CDF1-1A18-1645-A067-1566A5BA7C24}"/>
              </a:ext>
            </a:extLst>
          </p:cNvPr>
          <p:cNvCxnSpPr>
            <a:cxnSpLocks/>
            <a:stCxn id="66" idx="0"/>
            <a:endCxn id="17" idx="2"/>
          </p:cNvCxnSpPr>
          <p:nvPr/>
        </p:nvCxnSpPr>
        <p:spPr>
          <a:xfrm flipH="1" flipV="1">
            <a:off x="4655840" y="3447002"/>
            <a:ext cx="1115566" cy="628533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線コネクタ 74">
            <a:extLst>
              <a:ext uri="{FF2B5EF4-FFF2-40B4-BE49-F238E27FC236}">
                <a16:creationId xmlns:a16="http://schemas.microsoft.com/office/drawing/2014/main" id="{351DDEC0-46E3-E54B-A09B-13A0B2587478}"/>
              </a:ext>
            </a:extLst>
          </p:cNvPr>
          <p:cNvCxnSpPr>
            <a:cxnSpLocks/>
            <a:stCxn id="67" idx="0"/>
            <a:endCxn id="55" idx="2"/>
          </p:cNvCxnSpPr>
          <p:nvPr/>
        </p:nvCxnSpPr>
        <p:spPr>
          <a:xfrm flipV="1">
            <a:off x="7291781" y="3448539"/>
            <a:ext cx="1108475" cy="626996"/>
          </a:xfrm>
          <a:prstGeom prst="line">
            <a:avLst/>
          </a:prstGeom>
          <a:ln w="38100"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FBC3AE7F-7D4F-1847-9364-DB954EA45398}"/>
              </a:ext>
            </a:extLst>
          </p:cNvPr>
          <p:cNvSpPr/>
          <p:nvPr/>
        </p:nvSpPr>
        <p:spPr bwMode="ltGray">
          <a:xfrm>
            <a:off x="5113926" y="360149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F5B21606-892D-E94F-AD3F-148386DCBBD8}"/>
              </a:ext>
            </a:extLst>
          </p:cNvPr>
          <p:cNvSpPr/>
          <p:nvPr/>
        </p:nvSpPr>
        <p:spPr bwMode="ltGray">
          <a:xfrm>
            <a:off x="7292019" y="3560044"/>
            <a:ext cx="720080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N4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4A252DE2-47EE-1546-B3C0-BBF13A182846}"/>
              </a:ext>
            </a:extLst>
          </p:cNvPr>
          <p:cNvSpPr/>
          <p:nvPr/>
        </p:nvSpPr>
        <p:spPr bwMode="ltGray">
          <a:xfrm>
            <a:off x="1540548" y="2432793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16BF6AFD-0E96-5549-AA4D-C6C3DD958B73}"/>
              </a:ext>
            </a:extLst>
          </p:cNvPr>
          <p:cNvSpPr/>
          <p:nvPr/>
        </p:nvSpPr>
        <p:spPr bwMode="ltGray">
          <a:xfrm>
            <a:off x="11133418" y="2573265"/>
            <a:ext cx="569323" cy="36004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b="1" dirty="0">
                <a:solidFill>
                  <a:schemeClr val="accent6">
                    <a:lumMod val="50000"/>
                  </a:schemeClr>
                </a:solidFill>
              </a:rPr>
              <a:t>SBI</a:t>
            </a:r>
            <a:endParaRPr kumimoji="1" lang="ja-JP" altLang="en-US" sz="1200" b="1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74" name="雲 73">
            <a:extLst>
              <a:ext uri="{FF2B5EF4-FFF2-40B4-BE49-F238E27FC236}">
                <a16:creationId xmlns:a16="http://schemas.microsoft.com/office/drawing/2014/main" id="{98D783FE-F1BD-3D46-86D7-6520E9A9A349}"/>
              </a:ext>
            </a:extLst>
          </p:cNvPr>
          <p:cNvSpPr/>
          <p:nvPr/>
        </p:nvSpPr>
        <p:spPr bwMode="ltGray">
          <a:xfrm>
            <a:off x="9663526" y="4069836"/>
            <a:ext cx="1073860" cy="360040"/>
          </a:xfrm>
          <a:prstGeom prst="cloud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altLang="ja-JP" sz="1000" b="1" dirty="0">
                <a:solidFill>
                  <a:schemeClr val="bg1">
                    <a:lumMod val="50000"/>
                  </a:schemeClr>
                </a:solidFill>
              </a:rPr>
              <a:t>Internet</a:t>
            </a:r>
            <a:endParaRPr kumimoji="1" lang="ja-JP" altLang="en-US" sz="1000" b="1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6" name="円柱 75">
            <a:extLst>
              <a:ext uri="{FF2B5EF4-FFF2-40B4-BE49-F238E27FC236}">
                <a16:creationId xmlns:a16="http://schemas.microsoft.com/office/drawing/2014/main" id="{00BF0993-D13D-0F41-8BED-0A1190ABC5F7}"/>
              </a:ext>
            </a:extLst>
          </p:cNvPr>
          <p:cNvSpPr/>
          <p:nvPr/>
        </p:nvSpPr>
        <p:spPr bwMode="ltGray">
          <a:xfrm>
            <a:off x="9992469" y="1876425"/>
            <a:ext cx="341177" cy="310642"/>
          </a:xfrm>
          <a:prstGeom prst="can">
            <a:avLst/>
          </a:prstGeom>
          <a:solidFill>
            <a:schemeClr val="accent4">
              <a:lumMod val="20000"/>
              <a:lumOff val="80000"/>
            </a:schemeClr>
          </a:solidFill>
          <a:ln w="1905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b="1" dirty="0">
                <a:solidFill>
                  <a:schemeClr val="accent6">
                    <a:lumMod val="50000"/>
                  </a:schemeClr>
                </a:solidFill>
              </a:rPr>
              <a:t>K</a:t>
            </a:r>
            <a:endParaRPr kumimoji="1" lang="ja-JP" altLang="en-US" sz="1000" b="1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438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HPE_Standard_Metric_16x9_080117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noFill/>
        <a:ln w="19050"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57150">
          <a:noFill/>
          <a:miter lim="800000"/>
        </a:ln>
      </a:spPr>
      <a:bodyPr wrap="square" lIns="182880" tIns="182880" rIns="182880" bIns="182880" rtlCol="0">
        <a:spAutoFit/>
      </a:bodyPr>
      <a:lstStyle>
        <a:defPPr algn="l">
          <a:lnSpc>
            <a:spcPct val="90000"/>
          </a:lnSpc>
          <a:spcBef>
            <a:spcPts val="400"/>
          </a:spcBef>
          <a:defRPr dirty="0" err="1" smtClean="0"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  <a:extLst>
    <a:ext uri="{05A4C25C-085E-4340-85A3-A5531E510DB2}">
      <thm15:themeFamily xmlns:thm15="http://schemas.microsoft.com/office/thememl/2012/main" name="プレゼンテーション2" id="{A8780694-4C7E-BC4B-B3A3-78CC3F267B29}" vid="{D9932335-DB09-5B44-81DA-78F3C35F569A}"/>
    </a:ext>
  </a:extLst>
</a:theme>
</file>

<file path=ppt/theme/theme2.xml><?xml version="1.0" encoding="utf-8"?>
<a:theme xmlns:a="http://schemas.openxmlformats.org/drawingml/2006/main" name="Office Theme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HPE Standard">
      <a:majorFont>
        <a:latin typeface="MetricHPE Semibold"/>
        <a:ea typeface=""/>
        <a:cs typeface=""/>
      </a:majorFont>
      <a:minorFont>
        <a:latin typeface="MetricHP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HPE Spring 2019">
      <a:dk1>
        <a:sysClr val="windowText" lastClr="000000"/>
      </a:dk1>
      <a:lt1>
        <a:sysClr val="window" lastClr="FFFFFF"/>
      </a:lt1>
      <a:dk2>
        <a:srgbClr val="C6C6C2"/>
      </a:dk2>
      <a:lt2>
        <a:srgbClr val="787871"/>
      </a:lt2>
      <a:accent1>
        <a:srgbClr val="0D5265"/>
      </a:accent1>
      <a:accent2>
        <a:srgbClr val="7FF9E2"/>
      </a:accent2>
      <a:accent3>
        <a:srgbClr val="7630EA"/>
      </a:accent3>
      <a:accent4>
        <a:srgbClr val="C140FF"/>
      </a:accent4>
      <a:accent5>
        <a:srgbClr val="FF8300"/>
      </a:accent5>
      <a:accent6>
        <a:srgbClr val="FEC901"/>
      </a:accent6>
      <a:hlink>
        <a:srgbClr val="01A982"/>
      </a:hlink>
      <a:folHlink>
        <a:srgbClr val="01A982"/>
      </a:folHlink>
    </a:clrScheme>
    <a:fontScheme name="HPE Standard">
      <a:majorFont>
        <a:latin typeface="MetricHPE Semibold"/>
        <a:ea typeface=""/>
        <a:cs typeface=""/>
      </a:majorFont>
      <a:minorFont>
        <a:latin typeface="MetricHP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ltGray">
        <a:solidFill>
          <a:schemeClr val="accent1"/>
        </a:solidFill>
        <a:ln w="19050">
          <a:solidFill>
            <a:schemeClr val="accent1"/>
          </a:solidFill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/>
        </a:defPPr>
      </a:lstStyle>
    </a:txDef>
  </a:objectDefaults>
  <a:extraClrSchemeLst/>
  <a:custClrLst>
    <a:custClr name="HPE Green">
      <a:srgbClr val="01A982"/>
    </a:custClr>
    <a:custClr name="Medium Blue">
      <a:srgbClr val="32DAC8"/>
    </a:custClr>
    <a:custClr name="Light Gray">
      <a:srgbClr val="C6C9CA"/>
    </a:custClr>
    <a:custClr name="Dark Gray">
      <a:srgbClr val="808285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7BD389490EA1424BAA191E68B2821724" ma:contentTypeVersion="6" ma:contentTypeDescription="新しいドキュメントを作成します。" ma:contentTypeScope="" ma:versionID="f50761744a4b322e1d4874b8c63f0c7f">
  <xsd:schema xmlns:xsd="http://www.w3.org/2001/XMLSchema" xmlns:xs="http://www.w3.org/2001/XMLSchema" xmlns:p="http://schemas.microsoft.com/office/2006/metadata/properties" xmlns:ns2="eed4f52d-3abd-4fb5-b195-6bb5f8561803" xmlns:ns3="af55f1d0-601a-4246-a583-a96858a1f5be" targetNamespace="http://schemas.microsoft.com/office/2006/metadata/properties" ma:root="true" ma:fieldsID="5f33293c128f724c33ff3f65164c3fdd" ns2:_="" ns3:_="">
    <xsd:import namespace="eed4f52d-3abd-4fb5-b195-6bb5f8561803"/>
    <xsd:import namespace="af55f1d0-601a-4246-a583-a96858a1f5be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ed4f52d-3abd-4fb5-b195-6bb5f856180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共有相手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共有相手の詳細情報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最新の共有 (ユーザー別)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最新の共有 (時間別)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55f1d0-601a-4246-a583-a96858a1f5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DF18B2D-43C6-45F1-A5FC-1A9B168636E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ed4f52d-3abd-4fb5-b195-6bb5f8561803"/>
    <ds:schemaRef ds:uri="af55f1d0-601a-4246-a583-a96858a1f5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61F8D93-A49E-4EB9-A825-BAC33E8D22C2}">
  <ds:schemaRefs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purl.org/dc/terms/"/>
    <ds:schemaRef ds:uri="http://purl.org/dc/dcmitype/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af55f1d0-601a-4246-a583-a96858a1f5be"/>
    <ds:schemaRef ds:uri="eed4f52d-3abd-4fb5-b195-6bb5f8561803"/>
  </ds:schemaRefs>
</ds:datastoreItem>
</file>

<file path=customXml/itemProps3.xml><?xml version="1.0" encoding="utf-8"?>
<ds:datastoreItem xmlns:ds="http://schemas.openxmlformats.org/officeDocument/2006/customXml" ds:itemID="{666D5021-9436-4E57-8774-2E9DEA6B9AF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HPE_Standard_Metric_16x9_080117</Template>
  <TotalTime>5395</TotalTime>
  <Words>2858</Words>
  <Application>Microsoft Macintosh PowerPoint</Application>
  <PresentationFormat>ワイド画面</PresentationFormat>
  <Paragraphs>1550</Paragraphs>
  <Slides>37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37</vt:i4>
      </vt:variant>
    </vt:vector>
  </HeadingPairs>
  <TitlesOfParts>
    <vt:vector size="41" baseType="lpstr">
      <vt:lpstr>MetricHPE Light</vt:lpstr>
      <vt:lpstr>Meiryo</vt:lpstr>
      <vt:lpstr>Arial</vt:lpstr>
      <vt:lpstr>HPE_Standard_Metric_16x9_080117</vt:lpstr>
      <vt:lpstr>OAI5G</vt:lpstr>
      <vt:lpstr>OAI5G</vt:lpstr>
      <vt:lpstr>[TS-23.501] 4.2.3-1: 5G System architecture</vt:lpstr>
      <vt:lpstr>[TS-23.501] 4.2.3-2: Non-Roaming 5G System Architecture in reference point representation </vt:lpstr>
      <vt:lpstr>[TS-23.501] 4.2.3-3: Applying non-roaming 5G System architecture for multiple PDU Session in reference point representation</vt:lpstr>
      <vt:lpstr>[TS-23.501] 4.2.3-4: Applying non-roaming 5G System architecture for concurrent access to two (e.g. local and central) data networks (single PDU Session option) in reference point representation </vt:lpstr>
      <vt:lpstr>[TS-23.501] 4.2.4-1: Roaming 5G System architecture - local breakout scenario in service-based interface representation </vt:lpstr>
      <vt:lpstr>[TS-23.501] 4.2.4-3: Roaming 5G System architecture - home routed scenario in service-based interface representation  </vt:lpstr>
      <vt:lpstr>[TS-23.501] 4.2.4-9: Roaming 5G System architecture - home routed roaming scenario in service-based interface representation employing UPF dedicated to IPUPS   </vt:lpstr>
      <vt:lpstr>MNO端末ユーザがLocal 5G事業者のネットワークを使う その1: Home Routed</vt:lpstr>
      <vt:lpstr>MNO端末ユーザがLocal 5G事業者のネットワークを使う その2: Home Routed / Local Breakout 併用型</vt:lpstr>
      <vt:lpstr>Local 5G端末ユーザがMNO事業者のネットワークを使う その1: Local Breakout </vt:lpstr>
      <vt:lpstr>L2 MVNO </vt:lpstr>
      <vt:lpstr>Local 5G端末ユーザが自網でMNO事業者の音声サービスを使う【未調査】 </vt:lpstr>
      <vt:lpstr>[TS-23.501] AA.1.1-1: System Architecture to support SBA in IMS</vt:lpstr>
      <vt:lpstr>[TS-23.501] AA.1.1-2: System Architecture to support SBA in IMS in reference point representation</vt:lpstr>
      <vt:lpstr>[TS-23.501] 4.4.2.1-1/2: Non-roaming architecture for SMS over NAS</vt:lpstr>
      <vt:lpstr>[TS-23.501] 4.2.8.2.1-1: Non-roaming architecture for 5G Core Network with untrusted non-3GPP access  </vt:lpstr>
      <vt:lpstr>[TS-23.501] 4.2.8.2.1-2: Non-roaming architecture for 5G Core Network with trusted non-3GPP access  </vt:lpstr>
      <vt:lpstr>SMS over 5G</vt:lpstr>
      <vt:lpstr>Voice over 5G</vt:lpstr>
      <vt:lpstr>Proposed Ojima Lab Environment; Overview</vt:lpstr>
      <vt:lpstr>Proposed Ojima Lab Environment; 5G in reference point view</vt:lpstr>
      <vt:lpstr>Proposed Ojima Lab Environment; 5G in SBI view</vt:lpstr>
      <vt:lpstr>Voice over 5G</vt:lpstr>
      <vt:lpstr>Handmade SMF/UPF Wi-Fi Authentication by AUSF </vt:lpstr>
      <vt:lpstr>Handmade SMF/UPF Phase 1</vt:lpstr>
      <vt:lpstr>Mated Configuration</vt:lpstr>
      <vt:lpstr>Mated-3 Configuration</vt:lpstr>
      <vt:lpstr>Mated-4 Configuration</vt:lpstr>
      <vt:lpstr>3G/4G UDR</vt:lpstr>
      <vt:lpstr>OKD</vt:lpstr>
      <vt:lpstr>N11 Development by Node.js</vt:lpstr>
      <vt:lpstr>5G GTPR</vt:lpstr>
      <vt:lpstr>One-box 5G architecture</vt:lpstr>
      <vt:lpstr>Twin-box 5G architecture</vt:lpstr>
      <vt:lpstr>One-box 5G architecture; Phase 1 Networking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Morifuku, Shigeru (CMS)</dc:creator>
  <cp:lastModifiedBy>森福 茂</cp:lastModifiedBy>
  <cp:revision>129</cp:revision>
  <cp:lastPrinted>2020-06-25T00:19:27Z</cp:lastPrinted>
  <dcterms:created xsi:type="dcterms:W3CDTF">2020-04-16T01:02:30Z</dcterms:created>
  <dcterms:modified xsi:type="dcterms:W3CDTF">2023-09-15T08:44:19Z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2289701</vt:lpwstr>
  </property>
  <property fmtid="{D5CDD505-2E9C-101B-9397-08002B2CF9AE}" pid="3" name="NXPowerLiteSettings">
    <vt:lpwstr>B74006B004C800</vt:lpwstr>
  </property>
  <property fmtid="{D5CDD505-2E9C-101B-9397-08002B2CF9AE}" pid="4" name="NXPowerLiteVersion">
    <vt:lpwstr>D6.0.7</vt:lpwstr>
  </property>
  <property fmtid="{D5CDD505-2E9C-101B-9397-08002B2CF9AE}" pid="5" name="ContentTypeId">
    <vt:lpwstr>0x0101007BD389490EA1424BAA191E68B2821724</vt:lpwstr>
  </property>
</Properties>
</file>

<file path=docProps/thumbnail.jpeg>
</file>